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91" r:id="rId1"/>
  </p:sldMasterIdLst>
  <p:notesMasterIdLst>
    <p:notesMasterId r:id="rId19"/>
  </p:notesMasterIdLst>
  <p:handoutMasterIdLst>
    <p:handoutMasterId r:id="rId20"/>
  </p:handoutMasterIdLst>
  <p:sldIdLst>
    <p:sldId id="268" r:id="rId2"/>
    <p:sldId id="269" r:id="rId3"/>
    <p:sldId id="286" r:id="rId4"/>
    <p:sldId id="274" r:id="rId5"/>
    <p:sldId id="270" r:id="rId6"/>
    <p:sldId id="276" r:id="rId7"/>
    <p:sldId id="277" r:id="rId8"/>
    <p:sldId id="278" r:id="rId9"/>
    <p:sldId id="271" r:id="rId10"/>
    <p:sldId id="283" r:id="rId11"/>
    <p:sldId id="284" r:id="rId12"/>
    <p:sldId id="285" r:id="rId13"/>
    <p:sldId id="272" r:id="rId14"/>
    <p:sldId id="281" r:id="rId15"/>
    <p:sldId id="282" r:id="rId16"/>
    <p:sldId id="273" r:id="rId17"/>
    <p:sldId id="280" r:id="rId18"/>
  </p:sldIdLst>
  <p:sldSz cx="9144000" cy="6858000" type="screen4x3"/>
  <p:notesSz cx="6858000" cy="994568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clrMru>
    <a:srgbClr val="E5DBA1"/>
    <a:srgbClr val="BABA93"/>
    <a:srgbClr val="BABB93"/>
    <a:srgbClr val="DEDEAF"/>
    <a:srgbClr val="999999"/>
    <a:srgbClr val="D9D9D9"/>
    <a:srgbClr val="CCCCCC"/>
    <a:srgbClr val="C80F0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24" autoAdjust="0"/>
    <p:restoredTop sz="92399" autoAdjust="0"/>
  </p:normalViewPr>
  <p:slideViewPr>
    <p:cSldViewPr snapToGrid="0">
      <p:cViewPr varScale="1">
        <p:scale>
          <a:sx n="100" d="100"/>
          <a:sy n="100" d="100"/>
        </p:scale>
        <p:origin x="-102" y="-222"/>
      </p:cViewPr>
      <p:guideLst>
        <p:guide orient="horz" pos="3935"/>
        <p:guide pos="288"/>
        <p:guide pos="726"/>
        <p:guide pos="5029"/>
        <p:guide pos="4315"/>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52" d="100"/>
          <a:sy n="52" d="100"/>
        </p:scale>
        <p:origin x="-2634" y="-102"/>
      </p:cViewPr>
      <p:guideLst>
        <p:guide orient="horz" pos="3132"/>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Times" charset="0"/>
              </a:defRPr>
            </a:lvl1pPr>
          </a:lstStyle>
          <a:p>
            <a:endParaRPr lang="de-DE"/>
          </a:p>
        </p:txBody>
      </p:sp>
      <p:sp>
        <p:nvSpPr>
          <p:cNvPr id="66563" name="Rectangle 3"/>
          <p:cNvSpPr>
            <a:spLocks noGrp="1" noChangeArrowheads="1"/>
          </p:cNvSpPr>
          <p:nvPr>
            <p:ph type="dt" sz="quarter" idx="1"/>
          </p:nvPr>
        </p:nvSpPr>
        <p:spPr bwMode="auto">
          <a:xfrm>
            <a:off x="388620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Times" charset="0"/>
              </a:defRPr>
            </a:lvl1pPr>
          </a:lstStyle>
          <a:p>
            <a:endParaRPr lang="de-DE"/>
          </a:p>
        </p:txBody>
      </p:sp>
      <p:sp>
        <p:nvSpPr>
          <p:cNvPr id="66564" name="Rectangle 4"/>
          <p:cNvSpPr>
            <a:spLocks noGrp="1" noChangeArrowheads="1"/>
          </p:cNvSpPr>
          <p:nvPr>
            <p:ph type="ftr" sz="quarter" idx="2"/>
          </p:nvPr>
        </p:nvSpPr>
        <p:spPr bwMode="auto">
          <a:xfrm>
            <a:off x="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Times" charset="0"/>
              </a:defRPr>
            </a:lvl1pPr>
          </a:lstStyle>
          <a:p>
            <a:endParaRPr lang="de-DE"/>
          </a:p>
        </p:txBody>
      </p:sp>
      <p:sp>
        <p:nvSpPr>
          <p:cNvPr id="66565" name="Rectangle 5"/>
          <p:cNvSpPr>
            <a:spLocks noGrp="1" noChangeArrowheads="1"/>
          </p:cNvSpPr>
          <p:nvPr>
            <p:ph type="sldNum" sz="quarter" idx="3"/>
          </p:nvPr>
        </p:nvSpPr>
        <p:spPr bwMode="auto">
          <a:xfrm>
            <a:off x="388620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Times" charset="0"/>
              </a:defRPr>
            </a:lvl1pPr>
          </a:lstStyle>
          <a:p>
            <a:endParaRPr lang="de-DE"/>
          </a:p>
        </p:txBody>
      </p:sp>
      <p:sp>
        <p:nvSpPr>
          <p:cNvPr id="8195" name="Rectangle 3"/>
          <p:cNvSpPr>
            <a:spLocks noGrp="1" noChangeArrowheads="1"/>
          </p:cNvSpPr>
          <p:nvPr>
            <p:ph type="dt" idx="1"/>
          </p:nvPr>
        </p:nvSpPr>
        <p:spPr bwMode="auto">
          <a:xfrm>
            <a:off x="388620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Times" charset="0"/>
              </a:defRPr>
            </a:lvl1pPr>
          </a:lstStyle>
          <a:p>
            <a:endParaRPr lang="de-DE"/>
          </a:p>
        </p:txBody>
      </p:sp>
      <p:sp>
        <p:nvSpPr>
          <p:cNvPr id="8196"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14400" y="4724400"/>
            <a:ext cx="5029200" cy="4475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8198" name="Rectangle 6"/>
          <p:cNvSpPr>
            <a:spLocks noGrp="1" noChangeArrowheads="1"/>
          </p:cNvSpPr>
          <p:nvPr>
            <p:ph type="ftr" sz="quarter" idx="4"/>
          </p:nvPr>
        </p:nvSpPr>
        <p:spPr bwMode="auto">
          <a:xfrm>
            <a:off x="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Times" charset="0"/>
              </a:defRPr>
            </a:lvl1pPr>
          </a:lstStyle>
          <a:p>
            <a:endParaRPr lang="de-DE"/>
          </a:p>
        </p:txBody>
      </p:sp>
      <p:sp>
        <p:nvSpPr>
          <p:cNvPr id="8199" name="Rectangle 7"/>
          <p:cNvSpPr>
            <a:spLocks noGrp="1" noChangeArrowheads="1"/>
          </p:cNvSpPr>
          <p:nvPr>
            <p:ph type="sldNum" sz="quarter" idx="5"/>
          </p:nvPr>
        </p:nvSpPr>
        <p:spPr bwMode="auto">
          <a:xfrm>
            <a:off x="388620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latin typeface="Times" charset="0"/>
              </a:defRPr>
            </a:lvl1pPr>
          </a:lstStyle>
          <a:p>
            <a:fld id="{276F4F92-661F-4424-ADED-7D3829A4203F}" type="slidenum">
              <a:rPr lang="de-DE"/>
              <a:pPr/>
              <a:t>‹Nr.›</a:t>
            </a:fld>
            <a:endParaRPr lang="de-D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charset="0"/>
        <a:ea typeface="+mn-ea"/>
        <a:cs typeface="+mn-cs"/>
      </a:defRPr>
    </a:lvl1pPr>
    <a:lvl2pPr marL="457200" algn="l" rtl="0" fontAlgn="base">
      <a:spcBef>
        <a:spcPct val="30000"/>
      </a:spcBef>
      <a:spcAft>
        <a:spcPct val="0"/>
      </a:spcAft>
      <a:defRPr sz="1200" kern="1200">
        <a:solidFill>
          <a:schemeClr val="tx1"/>
        </a:solidFill>
        <a:latin typeface="Times" charset="0"/>
        <a:ea typeface="+mn-ea"/>
        <a:cs typeface="+mn-cs"/>
      </a:defRPr>
    </a:lvl2pPr>
    <a:lvl3pPr marL="914400" algn="l" rtl="0" fontAlgn="base">
      <a:spcBef>
        <a:spcPct val="30000"/>
      </a:spcBef>
      <a:spcAft>
        <a:spcPct val="0"/>
      </a:spcAft>
      <a:defRPr sz="1200" kern="1200">
        <a:solidFill>
          <a:schemeClr val="tx1"/>
        </a:solidFill>
        <a:latin typeface="Times" charset="0"/>
        <a:ea typeface="+mn-ea"/>
        <a:cs typeface="+mn-cs"/>
      </a:defRPr>
    </a:lvl3pPr>
    <a:lvl4pPr marL="1371600" algn="l" rtl="0" fontAlgn="base">
      <a:spcBef>
        <a:spcPct val="30000"/>
      </a:spcBef>
      <a:spcAft>
        <a:spcPct val="0"/>
      </a:spcAft>
      <a:defRPr sz="1200" kern="1200">
        <a:solidFill>
          <a:schemeClr val="tx1"/>
        </a:solidFill>
        <a:latin typeface="Times" charset="0"/>
        <a:ea typeface="+mn-ea"/>
        <a:cs typeface="+mn-cs"/>
      </a:defRPr>
    </a:lvl4pPr>
    <a:lvl5pPr marL="1828800" algn="l" rtl="0" fontAlgn="base">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3078EF-9FED-435B-A7E1-F13248F2741F}" type="slidenum">
              <a:rPr lang="de-DE"/>
              <a:pPr/>
              <a:t>1</a:t>
            </a:fld>
            <a:endParaRPr lang="de-DE"/>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BZ"/>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endParaRPr lang="de-DE"/>
          </a:p>
        </p:txBody>
      </p:sp>
      <p:sp>
        <p:nvSpPr>
          <p:cNvPr id="93187" name="Text Box 3"/>
          <p:cNvSpPr txBox="1">
            <a:spLocks noChangeArrowheads="1"/>
          </p:cNvSpPr>
          <p:nvPr/>
        </p:nvSpPr>
        <p:spPr bwMode="auto">
          <a:xfrm>
            <a:off x="6934200" y="6596063"/>
            <a:ext cx="1981200" cy="274637"/>
          </a:xfrm>
          <a:prstGeom prst="rect">
            <a:avLst/>
          </a:prstGeom>
          <a:noFill/>
          <a:ln w="9525">
            <a:noFill/>
            <a:miter lim="800000"/>
            <a:headEnd/>
            <a:tailEnd/>
          </a:ln>
          <a:effectLst/>
        </p:spPr>
        <p:txBody>
          <a:bodyPr>
            <a:spAutoFit/>
          </a:bodyPr>
          <a:lstStyle/>
          <a:p>
            <a:fld id="{B6627C32-A0CE-40F6-BDFA-3C7C724DC8AA}" type="datetime1">
              <a:rPr lang="de-DE" sz="1200" b="0">
                <a:solidFill>
                  <a:schemeClr val="bg1"/>
                </a:solidFill>
              </a:rPr>
              <a:pPr/>
              <a:t>6.1.2011</a:t>
            </a:fld>
            <a:r>
              <a:rPr lang="de-DE" sz="1200" b="0">
                <a:solidFill>
                  <a:schemeClr val="bg1"/>
                </a:solidFill>
              </a:rPr>
              <a:t>     Seite </a:t>
            </a:r>
            <a:fld id="{F7DC8B0F-09E1-4ADE-8436-67CF7C966884}" type="slidenum">
              <a:rPr lang="de-DE" sz="1200" b="0">
                <a:solidFill>
                  <a:schemeClr val="bg1"/>
                </a:solidFill>
              </a:rPr>
              <a:pPr/>
              <a:t>‹Nr.›</a:t>
            </a:fld>
            <a:endParaRPr lang="de-DE" sz="1200" b="0">
              <a:solidFill>
                <a:schemeClr val="bg1"/>
              </a:solidFill>
            </a:endParaRPr>
          </a:p>
        </p:txBody>
      </p:sp>
      <p:sp>
        <p:nvSpPr>
          <p:cNvPr id="93188" name="Rectangle 4"/>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a:endParaRPr lang="en-BZ" sz="2400" b="0">
              <a:solidFill>
                <a:schemeClr val="tx1"/>
              </a:solidFill>
              <a:latin typeface="Times" charset="0"/>
            </a:endParaRPr>
          </a:p>
        </p:txBody>
      </p:sp>
      <p:sp>
        <p:nvSpPr>
          <p:cNvPr id="93190" name="Line 6"/>
          <p:cNvSpPr>
            <a:spLocks noChangeShapeType="1"/>
          </p:cNvSpPr>
          <p:nvPr/>
        </p:nvSpPr>
        <p:spPr bwMode="auto">
          <a:xfrm flipH="1">
            <a:off x="0" y="762000"/>
            <a:ext cx="9144000" cy="0"/>
          </a:xfrm>
          <a:prstGeom prst="line">
            <a:avLst/>
          </a:prstGeom>
          <a:noFill/>
          <a:ln w="3175">
            <a:solidFill>
              <a:srgbClr val="E6E6E6"/>
            </a:solidFill>
            <a:round/>
            <a:headEnd/>
            <a:tailEnd/>
          </a:ln>
          <a:effectLst/>
        </p:spPr>
        <p:txBody>
          <a:bodyPr/>
          <a:lstStyle/>
          <a:p>
            <a:endParaRPr lang="de-DE"/>
          </a:p>
        </p:txBody>
      </p:sp>
      <p:pic>
        <p:nvPicPr>
          <p:cNvPr id="93191" name="Picture 7"/>
          <p:cNvPicPr>
            <a:picLocks noChangeAspect="1" noChangeArrowheads="1"/>
          </p:cNvPicPr>
          <p:nvPr/>
        </p:nvPicPr>
        <p:blipFill>
          <a:blip r:embed="rId2" cstate="print">
            <a:lum contrast="-20000"/>
          </a:blip>
          <a:srcRect/>
          <a:stretch>
            <a:fillRect/>
          </a:stretch>
        </p:blipFill>
        <p:spPr bwMode="auto">
          <a:xfrm>
            <a:off x="7999413" y="0"/>
            <a:ext cx="1144587" cy="762000"/>
          </a:xfrm>
          <a:prstGeom prst="rect">
            <a:avLst/>
          </a:prstGeom>
          <a:noFill/>
        </p:spPr>
      </p:pic>
      <p:sp>
        <p:nvSpPr>
          <p:cNvPr id="93193" name="Rectangle 9"/>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endParaRPr lang="de-DE"/>
          </a:p>
        </p:txBody>
      </p:sp>
      <p:sp>
        <p:nvSpPr>
          <p:cNvPr id="93195" name="Rectangle 11"/>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a:endParaRPr lang="en-BZ" sz="2400" b="0">
              <a:solidFill>
                <a:schemeClr val="tx1"/>
              </a:solidFill>
              <a:latin typeface="Times" charset="0"/>
            </a:endParaRPr>
          </a:p>
        </p:txBody>
      </p:sp>
      <p:sp>
        <p:nvSpPr>
          <p:cNvPr id="93196" name="Line 12"/>
          <p:cNvSpPr>
            <a:spLocks noChangeShapeType="1"/>
          </p:cNvSpPr>
          <p:nvPr/>
        </p:nvSpPr>
        <p:spPr bwMode="auto">
          <a:xfrm flipH="1">
            <a:off x="0" y="762000"/>
            <a:ext cx="9144000" cy="0"/>
          </a:xfrm>
          <a:prstGeom prst="line">
            <a:avLst/>
          </a:prstGeom>
          <a:noFill/>
          <a:ln w="3175">
            <a:solidFill>
              <a:srgbClr val="E6E6E6"/>
            </a:solidFill>
            <a:round/>
            <a:headEnd/>
            <a:tailEnd/>
          </a:ln>
          <a:effectLst/>
        </p:spPr>
        <p:txBody>
          <a:bodyPr/>
          <a:lstStyle/>
          <a:p>
            <a:endParaRPr lang="de-DE"/>
          </a:p>
        </p:txBody>
      </p:sp>
      <p:sp>
        <p:nvSpPr>
          <p:cNvPr id="93199" name="Rectangle 15"/>
          <p:cNvSpPr>
            <a:spLocks noGrp="1" noChangeArrowheads="1"/>
          </p:cNvSpPr>
          <p:nvPr>
            <p:ph type="ctrTitle" sz="quarter" hasCustomPrompt="1"/>
          </p:nvPr>
        </p:nvSpPr>
        <p:spPr>
          <a:xfrm>
            <a:off x="1040400" y="1993726"/>
            <a:ext cx="7034400" cy="1143000"/>
          </a:xfrm>
        </p:spPr>
        <p:txBody>
          <a:bodyPr anchor="ctr"/>
          <a:lstStyle>
            <a:lvl1pPr algn="ctr">
              <a:defRPr/>
            </a:lvl1pPr>
          </a:lstStyle>
          <a:p>
            <a:r>
              <a:rPr lang="de-DE" dirty="0" smtClean="0"/>
              <a:t>Titel durch Klicken hinzufügen</a:t>
            </a:r>
            <a:endParaRPr lang="de-DE" dirty="0"/>
          </a:p>
        </p:txBody>
      </p:sp>
      <p:sp>
        <p:nvSpPr>
          <p:cNvPr id="93200" name="Rectangle 16"/>
          <p:cNvSpPr>
            <a:spLocks noGrp="1" noChangeArrowheads="1"/>
          </p:cNvSpPr>
          <p:nvPr>
            <p:ph type="subTitle" sz="quarter" idx="1" hasCustomPrompt="1"/>
          </p:nvPr>
        </p:nvSpPr>
        <p:spPr>
          <a:xfrm>
            <a:off x="1040400" y="3239022"/>
            <a:ext cx="7034400" cy="1752600"/>
          </a:xfrm>
        </p:spPr>
        <p:txBody>
          <a:bodyPr/>
          <a:lstStyle>
            <a:lvl1pPr marL="0" indent="0" algn="ctr">
              <a:buFont typeface="Wingdings" pitchFamily="2" charset="2"/>
              <a:buNone/>
              <a:defRPr sz="2800" baseline="0"/>
            </a:lvl1pPr>
          </a:lstStyle>
          <a:p>
            <a:r>
              <a:rPr lang="de-DE" dirty="0" smtClean="0"/>
              <a:t>Untertitel durch Klicken hinzufügen</a:t>
            </a:r>
            <a:endParaRPr lang="de-DE" dirty="0"/>
          </a:p>
        </p:txBody>
      </p:sp>
      <p:sp>
        <p:nvSpPr>
          <p:cNvPr id="93202" name="Line 18"/>
          <p:cNvSpPr>
            <a:spLocks noChangeShapeType="1"/>
          </p:cNvSpPr>
          <p:nvPr/>
        </p:nvSpPr>
        <p:spPr bwMode="auto">
          <a:xfrm flipH="1">
            <a:off x="0" y="762000"/>
            <a:ext cx="9144000" cy="0"/>
          </a:xfrm>
          <a:prstGeom prst="line">
            <a:avLst/>
          </a:prstGeom>
          <a:noFill/>
          <a:ln w="3175">
            <a:solidFill>
              <a:srgbClr val="D9D9D9"/>
            </a:solidFill>
            <a:round/>
            <a:headEnd/>
            <a:tailEnd/>
          </a:ln>
          <a:effectLst/>
        </p:spPr>
        <p:txBody>
          <a:bodyPr/>
          <a:lstStyle/>
          <a:p>
            <a:endParaRPr lang="de-DE"/>
          </a:p>
        </p:txBody>
      </p:sp>
      <p:pic>
        <p:nvPicPr>
          <p:cNvPr id="93204" name="Picture 20" descr="Weltkugel_klein_neu.gif                                        0005A183jeany                          BB53F533:"/>
          <p:cNvPicPr>
            <a:picLocks noChangeAspect="1" noChangeArrowheads="1"/>
          </p:cNvPicPr>
          <p:nvPr/>
        </p:nvPicPr>
        <p:blipFill>
          <a:blip r:embed="rId3" cstate="print"/>
          <a:srcRect/>
          <a:stretch>
            <a:fillRect/>
          </a:stretch>
        </p:blipFill>
        <p:spPr bwMode="auto">
          <a:xfrm>
            <a:off x="7996238" y="0"/>
            <a:ext cx="1147762" cy="762000"/>
          </a:xfrm>
          <a:prstGeom prst="rect">
            <a:avLst/>
          </a:prstGeom>
          <a:noFill/>
        </p:spPr>
      </p:pic>
      <p:pic>
        <p:nvPicPr>
          <p:cNvPr id="17" name="Grafik 16" descr="gizlogo-standard-rgb.gif"/>
          <p:cNvPicPr>
            <a:picLocks noChangeAspect="1"/>
          </p:cNvPicPr>
          <p:nvPr userDrawn="1"/>
        </p:nvPicPr>
        <p:blipFill>
          <a:blip r:embed="rId4" cstate="print"/>
          <a:srcRect t="13758" b="19567"/>
          <a:stretch>
            <a:fillRect/>
          </a:stretch>
        </p:blipFill>
        <p:spPr>
          <a:xfrm>
            <a:off x="276225" y="76200"/>
            <a:ext cx="900000" cy="600075"/>
          </a:xfrm>
          <a:prstGeom prst="rect">
            <a:avLst/>
          </a:prstGeom>
        </p:spPr>
      </p:pic>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dirty="0" smtClean="0"/>
              <a:t>Titel durch Klicken hinzufügen</a:t>
            </a:r>
            <a:endParaRPr lang="de-DE" dirty="0"/>
          </a:p>
        </p:txBody>
      </p:sp>
      <p:sp>
        <p:nvSpPr>
          <p:cNvPr id="3" name="Inhaltsplatzhalter 2"/>
          <p:cNvSpPr>
            <a:spLocks noGrp="1"/>
          </p:cNvSpPr>
          <p:nvPr>
            <p:ph idx="1" hasCustomPrompt="1"/>
          </p:nvPr>
        </p:nvSpPr>
        <p:spPr/>
        <p:txBody>
          <a:bodyPr/>
          <a:lstStyle>
            <a:lvl1pPr>
              <a:defRPr/>
            </a:lvl1pPr>
            <a:lvl2pPr>
              <a:defRPr sz="2200"/>
            </a:lvl2pPr>
            <a:lvl3pPr>
              <a:defRPr sz="2000"/>
            </a:lvl3pPr>
            <a:lvl4pPr>
              <a:defRPr sz="1800"/>
            </a:lvl4pPr>
            <a:lvl5pPr>
              <a:defRPr sz="1600"/>
            </a:lvl5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p:txBody>
          <a:bodyPr/>
          <a:lstStyle>
            <a:lvl1pPr>
              <a:defRPr/>
            </a:lvl1pPr>
          </a:lstStyle>
          <a:p>
            <a:fld id="{692CB778-1684-4820-AE01-A6CF65E48D70}" type="datetime1">
              <a:rPr lang="de-DE" smtClean="0"/>
              <a:pPr/>
              <a:t>6.1.2011</a:t>
            </a:fld>
            <a:endParaRPr lang="de-DE"/>
          </a:p>
        </p:txBody>
      </p:sp>
      <p:sp>
        <p:nvSpPr>
          <p:cNvPr id="5" name="Fußzeilenplatzhalter 4"/>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3880808"/>
            <a:ext cx="7034400" cy="1144800"/>
          </a:xfrm>
        </p:spPr>
        <p:txBody>
          <a:bodyPr/>
          <a:lstStyle>
            <a:lvl1pPr algn="ctr" rtl="0" fontAlgn="base">
              <a:spcBef>
                <a:spcPct val="0"/>
              </a:spcBef>
              <a:spcAft>
                <a:spcPct val="0"/>
              </a:spcAft>
              <a:defRPr lang="de-DE" sz="3600" dirty="0">
                <a:solidFill>
                  <a:schemeClr val="tx1"/>
                </a:solidFill>
                <a:latin typeface="+mj-lt"/>
                <a:ea typeface="+mj-ea"/>
                <a:cs typeface="+mj-cs"/>
              </a:defRPr>
            </a:lvl1pPr>
          </a:lstStyle>
          <a:p>
            <a:r>
              <a:rPr lang="de-DE" dirty="0" smtClean="0"/>
              <a:t>Titel durch Klicken hinzufügen</a:t>
            </a:r>
            <a:endParaRPr lang="de-DE" dirty="0"/>
          </a:p>
        </p:txBody>
      </p:sp>
      <p:sp>
        <p:nvSpPr>
          <p:cNvPr id="3" name="Textplatzhalter 2"/>
          <p:cNvSpPr>
            <a:spLocks noGrp="1"/>
          </p:cNvSpPr>
          <p:nvPr>
            <p:ph type="body" idx="1" hasCustomPrompt="1"/>
          </p:nvPr>
        </p:nvSpPr>
        <p:spPr>
          <a:xfrm>
            <a:off x="1040400" y="2292939"/>
            <a:ext cx="7034400" cy="1500187"/>
          </a:xfrm>
        </p:spPr>
        <p:txBody>
          <a:bodyPr anchor="b"/>
          <a:lstStyle>
            <a:lvl1pPr marL="0" indent="0" algn="ctr" rtl="0" fontAlgn="base">
              <a:spcBef>
                <a:spcPct val="20000"/>
              </a:spcBef>
              <a:spcAft>
                <a:spcPct val="0"/>
              </a:spcAft>
              <a:buClr>
                <a:srgbClr val="C80F0F"/>
              </a:buClr>
              <a:buFont typeface="Wingdings" pitchFamily="2" charset="2"/>
              <a:buNone/>
              <a:tabLst>
                <a:tab pos="2190750" algn="l"/>
              </a:tabLst>
              <a:defRPr lang="de-DE" sz="2800" dirty="0" smtClean="0">
                <a:solidFill>
                  <a:schemeClr val="tx1"/>
                </a:solidFill>
                <a:latin typeface="+mn-lt"/>
                <a:ea typeface="+mn-ea"/>
                <a:cs typeface="+mn-cs"/>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dirty="0" smtClean="0"/>
              <a:t>Text durch Klicken hinzufügen</a:t>
            </a:r>
          </a:p>
        </p:txBody>
      </p:sp>
      <p:sp>
        <p:nvSpPr>
          <p:cNvPr id="4" name="Datumsplatzhalter 3"/>
          <p:cNvSpPr>
            <a:spLocks noGrp="1"/>
          </p:cNvSpPr>
          <p:nvPr>
            <p:ph type="dt" sz="half" idx="10"/>
          </p:nvPr>
        </p:nvSpPr>
        <p:spPr/>
        <p:txBody>
          <a:bodyPr/>
          <a:lstStyle>
            <a:lvl1pPr>
              <a:defRPr/>
            </a:lvl1pPr>
          </a:lstStyle>
          <a:p>
            <a:fld id="{0969C08B-3F0B-45F7-96FC-E0E7F1EDB571}" type="datetime1">
              <a:rPr lang="de-DE" smtClean="0"/>
              <a:pPr/>
              <a:t>6.1.2011</a:t>
            </a:fld>
            <a:endParaRPr lang="de-DE"/>
          </a:p>
        </p:txBody>
      </p:sp>
      <p:sp>
        <p:nvSpPr>
          <p:cNvPr id="5" name="Fußzeilenplatzhalter 4"/>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dirty="0" smtClean="0"/>
              <a:t>Titel durch Klicken hinzufügen</a:t>
            </a:r>
            <a:endParaRPr lang="de-DE" dirty="0"/>
          </a:p>
        </p:txBody>
      </p:sp>
      <p:sp>
        <p:nvSpPr>
          <p:cNvPr id="3" name="Inhaltsplatzhalter 2"/>
          <p:cNvSpPr>
            <a:spLocks noGrp="1"/>
          </p:cNvSpPr>
          <p:nvPr>
            <p:ph sz="half" idx="1" hasCustomPrompt="1"/>
          </p:nvPr>
        </p:nvSpPr>
        <p:spPr>
          <a:xfrm>
            <a:off x="1039813" y="2106613"/>
            <a:ext cx="3481200" cy="41148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hasCustomPrompt="1"/>
          </p:nvPr>
        </p:nvSpPr>
        <p:spPr>
          <a:xfrm>
            <a:off x="4595812" y="2106613"/>
            <a:ext cx="3481200" cy="4114800"/>
          </a:xfrm>
        </p:spPr>
        <p:txBody>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Datumsplatzhalter 4"/>
          <p:cNvSpPr>
            <a:spLocks noGrp="1"/>
          </p:cNvSpPr>
          <p:nvPr>
            <p:ph type="dt" sz="half" idx="10"/>
          </p:nvPr>
        </p:nvSpPr>
        <p:spPr/>
        <p:txBody>
          <a:bodyPr/>
          <a:lstStyle>
            <a:lvl1pPr>
              <a:defRPr/>
            </a:lvl1pPr>
          </a:lstStyle>
          <a:p>
            <a:fld id="{9FD9DA14-23DB-4005-9410-95D99DFE4ACC}" type="datetime1">
              <a:rPr lang="de-DE" smtClean="0"/>
              <a:pPr/>
              <a:t>6.1.2011</a:t>
            </a:fld>
            <a:endParaRPr lang="de-DE"/>
          </a:p>
        </p:txBody>
      </p:sp>
      <p:sp>
        <p:nvSpPr>
          <p:cNvPr id="6" name="Fußzeilenplatzhalter 5"/>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1411200"/>
            <a:ext cx="7034400" cy="619200"/>
          </a:xfrm>
        </p:spPr>
        <p:txBody>
          <a:bodyPr/>
          <a:lstStyle>
            <a:lvl1pPr>
              <a:defRPr baseline="0"/>
            </a:lvl1pPr>
          </a:lstStyle>
          <a:p>
            <a:r>
              <a:rPr lang="de-DE" dirty="0" smtClean="0"/>
              <a:t>Titel durch Klicken hinzufügen</a:t>
            </a:r>
            <a:endParaRPr lang="de-DE" dirty="0"/>
          </a:p>
        </p:txBody>
      </p:sp>
      <p:sp>
        <p:nvSpPr>
          <p:cNvPr id="3" name="Textplatzhalter 2"/>
          <p:cNvSpPr>
            <a:spLocks noGrp="1"/>
          </p:cNvSpPr>
          <p:nvPr>
            <p:ph type="body" idx="1" hasCustomPrompt="1"/>
          </p:nvPr>
        </p:nvSpPr>
        <p:spPr>
          <a:xfrm>
            <a:off x="1040400" y="2098784"/>
            <a:ext cx="3463200" cy="46905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 hinzufügen</a:t>
            </a:r>
          </a:p>
        </p:txBody>
      </p:sp>
      <p:sp>
        <p:nvSpPr>
          <p:cNvPr id="4" name="Inhaltsplatzhalter 3"/>
          <p:cNvSpPr>
            <a:spLocks noGrp="1"/>
          </p:cNvSpPr>
          <p:nvPr>
            <p:ph sz="half" idx="2" hasCustomPrompt="1"/>
          </p:nvPr>
        </p:nvSpPr>
        <p:spPr>
          <a:xfrm>
            <a:off x="1040400" y="2668044"/>
            <a:ext cx="3463200" cy="3557392"/>
          </a:xfrm>
        </p:spPr>
        <p:txBody>
          <a:bodyPr/>
          <a:lstStyle>
            <a:lvl1pPr>
              <a:defRPr sz="2400"/>
            </a:lvl1pPr>
            <a:lvl2pPr>
              <a:defRPr sz="2200"/>
            </a:lvl2pPr>
            <a:lvl3pPr>
              <a:defRPr sz="2000"/>
            </a:lvl3pPr>
            <a:lvl4pPr>
              <a:defRPr sz="1800"/>
            </a:lvl4pPr>
            <a:lvl5pPr>
              <a:defRPr sz="1600"/>
            </a:lvl5pPr>
            <a:lvl6pPr>
              <a:defRPr sz="1600"/>
            </a:lvl6pPr>
            <a:lvl7pPr>
              <a:defRPr sz="1600"/>
            </a:lvl7pPr>
            <a:lvl8pPr>
              <a:defRPr sz="1600"/>
            </a:lvl8pPr>
            <a:lvl9pPr>
              <a:defRPr sz="1600"/>
            </a:lvl9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Textplatzhalter 4"/>
          <p:cNvSpPr>
            <a:spLocks noGrp="1"/>
          </p:cNvSpPr>
          <p:nvPr>
            <p:ph type="body" sz="quarter" idx="3" hasCustomPrompt="1"/>
          </p:nvPr>
        </p:nvSpPr>
        <p:spPr>
          <a:xfrm>
            <a:off x="4615200" y="2098783"/>
            <a:ext cx="3463200" cy="46905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 hinzufügen</a:t>
            </a:r>
          </a:p>
        </p:txBody>
      </p:sp>
      <p:sp>
        <p:nvSpPr>
          <p:cNvPr id="6" name="Inhaltsplatzhalter 5"/>
          <p:cNvSpPr>
            <a:spLocks noGrp="1"/>
          </p:cNvSpPr>
          <p:nvPr>
            <p:ph sz="quarter" idx="4" hasCustomPrompt="1"/>
          </p:nvPr>
        </p:nvSpPr>
        <p:spPr>
          <a:xfrm>
            <a:off x="4615200" y="2668044"/>
            <a:ext cx="3463200" cy="3557392"/>
          </a:xfrm>
        </p:spPr>
        <p:txBody>
          <a:bodyPr/>
          <a:lstStyle>
            <a:lvl1pPr>
              <a:defRPr lang="de-DE" sz="2400" dirty="0" smtClean="0">
                <a:solidFill>
                  <a:schemeClr val="tx1"/>
                </a:solidFill>
                <a:latin typeface="+mn-lt"/>
                <a:ea typeface="+mn-ea"/>
                <a:cs typeface="+mn-cs"/>
              </a:defRPr>
            </a:lvl1pPr>
            <a:lvl2pPr>
              <a:defRPr lang="de-DE" sz="2200" dirty="0" smtClean="0">
                <a:solidFill>
                  <a:schemeClr val="tx1"/>
                </a:solidFill>
                <a:latin typeface="+mn-lt"/>
              </a:defRPr>
            </a:lvl2pPr>
            <a:lvl3pPr>
              <a:defRPr lang="de-DE" sz="2000" dirty="0" smtClean="0">
                <a:solidFill>
                  <a:schemeClr val="tx1"/>
                </a:solidFill>
                <a:latin typeface="+mn-lt"/>
              </a:defRPr>
            </a:lvl3pPr>
            <a:lvl4pPr>
              <a:defRPr lang="de-DE" sz="1800" dirty="0" smtClean="0">
                <a:solidFill>
                  <a:schemeClr val="tx1"/>
                </a:solidFill>
                <a:latin typeface="+mn-lt"/>
              </a:defRPr>
            </a:lvl4pPr>
            <a:lvl5pPr>
              <a:defRPr lang="de-DE" sz="1600" dirty="0" smtClean="0">
                <a:solidFill>
                  <a:schemeClr val="tx1"/>
                </a:solidFill>
                <a:latin typeface="+mn-lt"/>
              </a:defRPr>
            </a:lvl5pPr>
            <a:lvl6pPr>
              <a:defRPr sz="1600"/>
            </a:lvl6pPr>
            <a:lvl7pPr>
              <a:defRPr sz="1600"/>
            </a:lvl7pPr>
            <a:lvl8pPr>
              <a:defRPr sz="1600"/>
            </a:lvl8pPr>
            <a:lvl9pPr>
              <a:defRPr sz="1600"/>
            </a:lvl9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Datumsplatzhalter 6"/>
          <p:cNvSpPr>
            <a:spLocks noGrp="1"/>
          </p:cNvSpPr>
          <p:nvPr>
            <p:ph type="dt" sz="half" idx="10"/>
          </p:nvPr>
        </p:nvSpPr>
        <p:spPr/>
        <p:txBody>
          <a:bodyPr/>
          <a:lstStyle>
            <a:lvl1pPr>
              <a:defRPr/>
            </a:lvl1pPr>
          </a:lstStyle>
          <a:p>
            <a:fld id="{62691A89-BDBC-4828-A08B-29C7176101A4}" type="datetime1">
              <a:rPr lang="de-DE" smtClean="0"/>
              <a:pPr/>
              <a:t>6.1.2011</a:t>
            </a:fld>
            <a:endParaRPr lang="de-DE"/>
          </a:p>
        </p:txBody>
      </p:sp>
      <p:sp>
        <p:nvSpPr>
          <p:cNvPr id="8" name="Fußzeilenplatzhalter 7"/>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Titel durch Klicken hinzufügen</a:t>
            </a:r>
            <a:endParaRPr lang="de-DE" dirty="0"/>
          </a:p>
        </p:txBody>
      </p:sp>
      <p:sp>
        <p:nvSpPr>
          <p:cNvPr id="3" name="Datumsplatzhalter 2"/>
          <p:cNvSpPr>
            <a:spLocks noGrp="1"/>
          </p:cNvSpPr>
          <p:nvPr>
            <p:ph type="dt" sz="half" idx="10"/>
          </p:nvPr>
        </p:nvSpPr>
        <p:spPr/>
        <p:txBody>
          <a:bodyPr/>
          <a:lstStyle>
            <a:lvl1pPr>
              <a:defRPr/>
            </a:lvl1pPr>
          </a:lstStyle>
          <a:p>
            <a:fld id="{F1C72ECF-0AE0-4187-A5C1-9378F853A497}" type="datetime1">
              <a:rPr lang="de-DE" smtClean="0"/>
              <a:pPr/>
              <a:t>6.1.2011</a:t>
            </a:fld>
            <a:endParaRPr lang="de-DE"/>
          </a:p>
        </p:txBody>
      </p:sp>
      <p:sp>
        <p:nvSpPr>
          <p:cNvPr id="4" name="Fußzeilenplatzhalter 3"/>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fld id="{90B70727-BA99-4A8B-B070-898FC5BD9116}" type="datetime1">
              <a:rPr lang="de-DE" smtClean="0"/>
              <a:pPr/>
              <a:t>6.1.2011</a:t>
            </a:fld>
            <a:endParaRPr lang="de-DE"/>
          </a:p>
        </p:txBody>
      </p:sp>
      <p:sp>
        <p:nvSpPr>
          <p:cNvPr id="3" name="Fußzeilenplatzhalter 2"/>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1411200"/>
            <a:ext cx="2484000" cy="1357052"/>
          </a:xfrm>
        </p:spPr>
        <p:txBody>
          <a:bodyPr anchor="b"/>
          <a:lstStyle>
            <a:lvl1pPr algn="l">
              <a:defRPr sz="2800" b="0"/>
            </a:lvl1pPr>
          </a:lstStyle>
          <a:p>
            <a:r>
              <a:rPr lang="de-DE" dirty="0" smtClean="0"/>
              <a:t>Titel durch Klicken hinzufügen</a:t>
            </a:r>
            <a:endParaRPr lang="de-DE" dirty="0"/>
          </a:p>
        </p:txBody>
      </p:sp>
      <p:sp>
        <p:nvSpPr>
          <p:cNvPr id="3" name="Inhaltsplatzhalter 2"/>
          <p:cNvSpPr>
            <a:spLocks noGrp="1"/>
          </p:cNvSpPr>
          <p:nvPr>
            <p:ph idx="1" hasCustomPrompt="1"/>
          </p:nvPr>
        </p:nvSpPr>
        <p:spPr>
          <a:xfrm>
            <a:off x="3620022" y="1411201"/>
            <a:ext cx="4453200" cy="4814235"/>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Textplatzhalter 3"/>
          <p:cNvSpPr>
            <a:spLocks noGrp="1"/>
          </p:cNvSpPr>
          <p:nvPr>
            <p:ph type="body" sz="half" idx="2" hasCustomPrompt="1"/>
          </p:nvPr>
        </p:nvSpPr>
        <p:spPr>
          <a:xfrm>
            <a:off x="1040400" y="2893512"/>
            <a:ext cx="2484000" cy="3331925"/>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 durch Klicken hinzufügen</a:t>
            </a:r>
          </a:p>
        </p:txBody>
      </p:sp>
      <p:sp>
        <p:nvSpPr>
          <p:cNvPr id="5" name="Datumsplatzhalter 4"/>
          <p:cNvSpPr>
            <a:spLocks noGrp="1"/>
          </p:cNvSpPr>
          <p:nvPr>
            <p:ph type="dt" sz="half" idx="10"/>
          </p:nvPr>
        </p:nvSpPr>
        <p:spPr/>
        <p:txBody>
          <a:bodyPr/>
          <a:lstStyle>
            <a:lvl1pPr>
              <a:defRPr/>
            </a:lvl1pPr>
          </a:lstStyle>
          <a:p>
            <a:fld id="{86586C2A-983F-4022-9DD0-DD623A56FF94}" type="datetime1">
              <a:rPr lang="de-DE" smtClean="0"/>
              <a:pPr/>
              <a:t>6.1.2011</a:t>
            </a:fld>
            <a:endParaRPr lang="de-DE"/>
          </a:p>
        </p:txBody>
      </p:sp>
      <p:sp>
        <p:nvSpPr>
          <p:cNvPr id="6" name="Fußzeilenplatzhalter 5"/>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040400" y="4860099"/>
            <a:ext cx="7034400" cy="526093"/>
          </a:xfrm>
        </p:spPr>
        <p:txBody>
          <a:bodyPr anchor="b"/>
          <a:lstStyle>
            <a:lvl1pPr algn="l">
              <a:defRPr sz="2800" b="0"/>
            </a:lvl1pPr>
          </a:lstStyle>
          <a:p>
            <a:r>
              <a:rPr lang="de-DE" dirty="0" smtClean="0"/>
              <a:t>Titel durch Klicken hinzufügen</a:t>
            </a:r>
            <a:endParaRPr lang="de-DE" dirty="0"/>
          </a:p>
        </p:txBody>
      </p:sp>
      <p:sp>
        <p:nvSpPr>
          <p:cNvPr id="3" name="Bildplatzhalter 2"/>
          <p:cNvSpPr>
            <a:spLocks noGrp="1"/>
          </p:cNvSpPr>
          <p:nvPr>
            <p:ph type="pic" idx="1"/>
          </p:nvPr>
        </p:nvSpPr>
        <p:spPr>
          <a:xfrm>
            <a:off x="1152525" y="1411201"/>
            <a:ext cx="6831014" cy="336121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4" name="Textplatzhalter 3"/>
          <p:cNvSpPr>
            <a:spLocks noGrp="1"/>
          </p:cNvSpPr>
          <p:nvPr>
            <p:ph type="body" sz="half" idx="2" hasCustomPrompt="1"/>
          </p:nvPr>
        </p:nvSpPr>
        <p:spPr>
          <a:xfrm>
            <a:off x="1040400" y="5486400"/>
            <a:ext cx="7034400" cy="739036"/>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 durch Klicken hinzufügen</a:t>
            </a:r>
          </a:p>
        </p:txBody>
      </p:sp>
      <p:sp>
        <p:nvSpPr>
          <p:cNvPr id="5" name="Datumsplatzhalter 4"/>
          <p:cNvSpPr>
            <a:spLocks noGrp="1"/>
          </p:cNvSpPr>
          <p:nvPr>
            <p:ph type="dt" sz="half" idx="10"/>
          </p:nvPr>
        </p:nvSpPr>
        <p:spPr/>
        <p:txBody>
          <a:bodyPr/>
          <a:lstStyle>
            <a:lvl1pPr>
              <a:defRPr/>
            </a:lvl1pPr>
          </a:lstStyle>
          <a:p>
            <a:fld id="{BB0ECFE9-3A9E-4E5E-AF41-520ACE265A77}" type="datetime1">
              <a:rPr lang="de-DE" smtClean="0"/>
              <a:pPr/>
              <a:t>6.1.2011</a:t>
            </a:fld>
            <a:endParaRPr lang="de-DE"/>
          </a:p>
        </p:txBody>
      </p:sp>
      <p:sp>
        <p:nvSpPr>
          <p:cNvPr id="6" name="Fußzeilenplatzhalter 5"/>
          <p:cNvSpPr>
            <a:spLocks noGrp="1"/>
          </p:cNvSpPr>
          <p:nvPr>
            <p:ph type="ftr" sz="quarter" idx="11"/>
          </p:nvPr>
        </p:nvSpPr>
        <p:spPr/>
        <p:txBody>
          <a:bodyPr/>
          <a:lstStyle>
            <a:lvl1pPr>
              <a:defRPr/>
            </a:lvl1pPr>
          </a:lstStyle>
          <a:p>
            <a:endParaRPr lang="en-BZ"/>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endParaRPr lang="de-DE"/>
          </a:p>
        </p:txBody>
      </p:sp>
      <p:sp>
        <p:nvSpPr>
          <p:cNvPr id="75779" name="Text Box 3"/>
          <p:cNvSpPr txBox="1">
            <a:spLocks noChangeArrowheads="1"/>
          </p:cNvSpPr>
          <p:nvPr/>
        </p:nvSpPr>
        <p:spPr bwMode="auto">
          <a:xfrm>
            <a:off x="6934200" y="6596063"/>
            <a:ext cx="1981200" cy="274637"/>
          </a:xfrm>
          <a:prstGeom prst="rect">
            <a:avLst/>
          </a:prstGeom>
          <a:noFill/>
          <a:ln w="9525">
            <a:noFill/>
            <a:miter lim="800000"/>
            <a:headEnd/>
            <a:tailEnd/>
          </a:ln>
          <a:effectLst/>
        </p:spPr>
        <p:txBody>
          <a:bodyPr>
            <a:spAutoFit/>
          </a:bodyPr>
          <a:lstStyle/>
          <a:p>
            <a:fld id="{AB81C545-FE68-41D5-BEA4-2878944C354C}" type="datetime1">
              <a:rPr lang="de-DE" sz="1200" b="0">
                <a:solidFill>
                  <a:schemeClr val="bg1"/>
                </a:solidFill>
              </a:rPr>
              <a:pPr/>
              <a:t>6.1.2011</a:t>
            </a:fld>
            <a:r>
              <a:rPr lang="de-DE" sz="1200" b="0">
                <a:solidFill>
                  <a:schemeClr val="bg1"/>
                </a:solidFill>
              </a:rPr>
              <a:t>     Seite </a:t>
            </a:r>
            <a:fld id="{F100B36D-5590-4186-A03B-FBE69F711ADE}" type="slidenum">
              <a:rPr lang="de-DE" sz="1200" b="0">
                <a:solidFill>
                  <a:schemeClr val="bg1"/>
                </a:solidFill>
              </a:rPr>
              <a:pPr/>
              <a:t>‹Nr.›</a:t>
            </a:fld>
            <a:endParaRPr lang="de-DE" sz="1200" b="0">
              <a:solidFill>
                <a:schemeClr val="bg1"/>
              </a:solidFill>
            </a:endParaRPr>
          </a:p>
        </p:txBody>
      </p:sp>
      <p:sp>
        <p:nvSpPr>
          <p:cNvPr id="75780" name="Rectangle 4"/>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a:endParaRPr lang="en-BZ" sz="2400" b="0">
              <a:solidFill>
                <a:schemeClr val="tx1"/>
              </a:solidFill>
              <a:latin typeface="Times" charset="0"/>
            </a:endParaRPr>
          </a:p>
        </p:txBody>
      </p:sp>
      <p:sp>
        <p:nvSpPr>
          <p:cNvPr id="75782" name="Line 6"/>
          <p:cNvSpPr>
            <a:spLocks noChangeShapeType="1"/>
          </p:cNvSpPr>
          <p:nvPr/>
        </p:nvSpPr>
        <p:spPr bwMode="auto">
          <a:xfrm flipH="1">
            <a:off x="0" y="762000"/>
            <a:ext cx="9144000" cy="0"/>
          </a:xfrm>
          <a:prstGeom prst="line">
            <a:avLst/>
          </a:prstGeom>
          <a:noFill/>
          <a:ln w="3175">
            <a:solidFill>
              <a:srgbClr val="E6E6E6"/>
            </a:solidFill>
            <a:round/>
            <a:headEnd/>
            <a:tailEnd/>
          </a:ln>
          <a:effectLst/>
        </p:spPr>
        <p:txBody>
          <a:bodyPr/>
          <a:lstStyle/>
          <a:p>
            <a:endParaRPr lang="de-DE"/>
          </a:p>
        </p:txBody>
      </p:sp>
      <p:pic>
        <p:nvPicPr>
          <p:cNvPr id="75783" name="Picture 7"/>
          <p:cNvPicPr>
            <a:picLocks noChangeAspect="1" noChangeArrowheads="1"/>
          </p:cNvPicPr>
          <p:nvPr/>
        </p:nvPicPr>
        <p:blipFill>
          <a:blip r:embed="rId11" cstate="print">
            <a:lum contrast="-20000"/>
          </a:blip>
          <a:srcRect/>
          <a:stretch>
            <a:fillRect/>
          </a:stretch>
        </p:blipFill>
        <p:spPr bwMode="auto">
          <a:xfrm>
            <a:off x="7999413" y="0"/>
            <a:ext cx="1144587" cy="762000"/>
          </a:xfrm>
          <a:prstGeom prst="rect">
            <a:avLst/>
          </a:prstGeom>
          <a:noFill/>
        </p:spPr>
      </p:pic>
      <p:sp>
        <p:nvSpPr>
          <p:cNvPr id="75785" name="Rectangle 9"/>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endParaRPr lang="de-DE"/>
          </a:p>
        </p:txBody>
      </p:sp>
      <p:sp>
        <p:nvSpPr>
          <p:cNvPr id="75787" name="Rectangle 11"/>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a:endParaRPr lang="en-BZ" sz="2400" b="0">
              <a:solidFill>
                <a:schemeClr val="tx1"/>
              </a:solidFill>
              <a:latin typeface="Times" charset="0"/>
            </a:endParaRPr>
          </a:p>
        </p:txBody>
      </p:sp>
      <p:sp>
        <p:nvSpPr>
          <p:cNvPr id="75791" name="Rectangle 15"/>
          <p:cNvSpPr>
            <a:spLocks noGrp="1" noChangeArrowheads="1"/>
          </p:cNvSpPr>
          <p:nvPr>
            <p:ph type="title"/>
          </p:nvPr>
        </p:nvSpPr>
        <p:spPr bwMode="auto">
          <a:xfrm>
            <a:off x="1039812" y="1411289"/>
            <a:ext cx="70344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dirty="0" smtClean="0"/>
              <a:t>Titel durch Klicken hinzufügen</a:t>
            </a:r>
          </a:p>
        </p:txBody>
      </p:sp>
      <p:sp>
        <p:nvSpPr>
          <p:cNvPr id="75792" name="Rectangle 16"/>
          <p:cNvSpPr>
            <a:spLocks noGrp="1" noChangeArrowheads="1"/>
          </p:cNvSpPr>
          <p:nvPr>
            <p:ph type="body" idx="1"/>
          </p:nvPr>
        </p:nvSpPr>
        <p:spPr bwMode="auto">
          <a:xfrm>
            <a:off x="1039812" y="2106613"/>
            <a:ext cx="7034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dirty="0" smtClean="0"/>
              <a:t>Text durch Klicken hinzufügen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75793" name="Rectangle 17"/>
          <p:cNvSpPr>
            <a:spLocks noGrp="1" noChangeArrowheads="1"/>
          </p:cNvSpPr>
          <p:nvPr>
            <p:ph type="dt" sz="half" idx="2"/>
          </p:nvPr>
        </p:nvSpPr>
        <p:spPr bwMode="auto">
          <a:xfrm>
            <a:off x="6756400" y="6602400"/>
            <a:ext cx="1295400" cy="2769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200" b="0">
                <a:solidFill>
                  <a:schemeClr val="bg1"/>
                </a:solidFill>
              </a:defRPr>
            </a:lvl1pPr>
          </a:lstStyle>
          <a:p>
            <a:fld id="{94AC2515-8215-418A-964A-E2B00192C2E1}" type="datetime1">
              <a:rPr lang="de-DE" smtClean="0"/>
              <a:pPr/>
              <a:t>6.1.2011</a:t>
            </a:fld>
            <a:endParaRPr lang="de-DE"/>
          </a:p>
        </p:txBody>
      </p:sp>
      <p:sp>
        <p:nvSpPr>
          <p:cNvPr id="75795" name="Text Box 19"/>
          <p:cNvSpPr txBox="1">
            <a:spLocks noChangeArrowheads="1"/>
          </p:cNvSpPr>
          <p:nvPr/>
        </p:nvSpPr>
        <p:spPr bwMode="auto">
          <a:xfrm>
            <a:off x="7893050" y="6602399"/>
            <a:ext cx="927100" cy="277200"/>
          </a:xfrm>
          <a:prstGeom prst="rect">
            <a:avLst/>
          </a:prstGeom>
          <a:noFill/>
          <a:ln w="9525">
            <a:noFill/>
            <a:miter lim="800000"/>
            <a:headEnd/>
            <a:tailEnd/>
          </a:ln>
          <a:effectLst/>
        </p:spPr>
        <p:txBody>
          <a:bodyPr>
            <a:spAutoFit/>
          </a:bodyPr>
          <a:lstStyle/>
          <a:p>
            <a:r>
              <a:rPr lang="de-DE" sz="1200" b="0" dirty="0">
                <a:solidFill>
                  <a:schemeClr val="bg1"/>
                </a:solidFill>
              </a:rPr>
              <a:t>Seite </a:t>
            </a:r>
            <a:fld id="{327115CA-E6A4-425F-BB4F-A64D48743A27}" type="slidenum">
              <a:rPr lang="de-DE" sz="1200" b="0">
                <a:solidFill>
                  <a:schemeClr val="bg1"/>
                </a:solidFill>
              </a:rPr>
              <a:pPr/>
              <a:t>‹Nr.›</a:t>
            </a:fld>
            <a:endParaRPr lang="de-DE" sz="1200" b="0" dirty="0">
              <a:solidFill>
                <a:schemeClr val="bg1"/>
              </a:solidFill>
            </a:endParaRPr>
          </a:p>
        </p:txBody>
      </p:sp>
      <p:sp>
        <p:nvSpPr>
          <p:cNvPr id="75788" name="Line 12"/>
          <p:cNvSpPr>
            <a:spLocks noChangeShapeType="1"/>
          </p:cNvSpPr>
          <p:nvPr/>
        </p:nvSpPr>
        <p:spPr bwMode="auto">
          <a:xfrm flipH="1">
            <a:off x="0" y="762000"/>
            <a:ext cx="9144000" cy="0"/>
          </a:xfrm>
          <a:prstGeom prst="line">
            <a:avLst/>
          </a:prstGeom>
          <a:noFill/>
          <a:ln w="3175">
            <a:solidFill>
              <a:srgbClr val="D9D9D9"/>
            </a:solidFill>
            <a:round/>
            <a:headEnd/>
            <a:tailEnd/>
          </a:ln>
          <a:effectLst/>
        </p:spPr>
        <p:txBody>
          <a:bodyPr/>
          <a:lstStyle/>
          <a:p>
            <a:endParaRPr lang="de-DE"/>
          </a:p>
        </p:txBody>
      </p:sp>
      <p:pic>
        <p:nvPicPr>
          <p:cNvPr id="75799" name="Picture 23" descr="Weltkugel_klein_neu.gif                                        0005A183jeany                          BB53F533:"/>
          <p:cNvPicPr>
            <a:picLocks noChangeAspect="1" noChangeArrowheads="1"/>
          </p:cNvPicPr>
          <p:nvPr/>
        </p:nvPicPr>
        <p:blipFill>
          <a:blip r:embed="rId12" cstate="print"/>
          <a:srcRect/>
          <a:stretch>
            <a:fillRect/>
          </a:stretch>
        </p:blipFill>
        <p:spPr bwMode="auto">
          <a:xfrm>
            <a:off x="7996238" y="0"/>
            <a:ext cx="1147762" cy="762000"/>
          </a:xfrm>
          <a:prstGeom prst="rect">
            <a:avLst/>
          </a:prstGeom>
          <a:noFill/>
        </p:spPr>
      </p:pic>
      <p:sp>
        <p:nvSpPr>
          <p:cNvPr id="75801" name="Rectangle 25"/>
          <p:cNvSpPr>
            <a:spLocks noGrp="1" noChangeArrowheads="1"/>
          </p:cNvSpPr>
          <p:nvPr>
            <p:ph type="ftr" sz="quarter" idx="3"/>
          </p:nvPr>
        </p:nvSpPr>
        <p:spPr bwMode="auto">
          <a:xfrm>
            <a:off x="364951" y="6601216"/>
            <a:ext cx="2895600" cy="2769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200" b="0">
                <a:solidFill>
                  <a:schemeClr val="bg1"/>
                </a:solidFill>
              </a:defRPr>
            </a:lvl1pPr>
          </a:lstStyle>
          <a:p>
            <a:endParaRPr lang="en-BZ"/>
          </a:p>
        </p:txBody>
      </p:sp>
      <p:pic>
        <p:nvPicPr>
          <p:cNvPr id="17" name="Grafik 16" descr="gizlogo-standard-rgb.gif"/>
          <p:cNvPicPr>
            <a:picLocks noChangeAspect="1"/>
          </p:cNvPicPr>
          <p:nvPr/>
        </p:nvPicPr>
        <p:blipFill>
          <a:blip r:embed="rId13" cstate="print"/>
          <a:srcRect t="13758" b="19567"/>
          <a:stretch>
            <a:fillRect/>
          </a:stretch>
        </p:blipFill>
        <p:spPr>
          <a:xfrm>
            <a:off x="276225" y="76200"/>
            <a:ext cx="900000" cy="600075"/>
          </a:xfrm>
          <a:prstGeom prst="rect">
            <a:avLst/>
          </a:prstGeom>
        </p:spPr>
      </p:pic>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Lst>
  <p:transition/>
  <p:timing>
    <p:tnLst>
      <p:par>
        <p:cTn id="1" dur="indefinite" restart="never" nodeType="tmRoot"/>
      </p:par>
    </p:tnLst>
  </p:timing>
  <p:hf sldNum="0" hdr="0" ftr="0"/>
  <p:txStyles>
    <p:titleStyle>
      <a:lvl1pPr algn="l" rtl="0" eaLnBrk="1" fontAlgn="base" hangingPunct="1">
        <a:spcBef>
          <a:spcPct val="0"/>
        </a:spcBef>
        <a:spcAft>
          <a:spcPct val="0"/>
        </a:spcAft>
        <a:defRPr sz="3600">
          <a:solidFill>
            <a:schemeClr val="tx1"/>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285750" indent="-285750" algn="l" rtl="0" eaLnBrk="1" fontAlgn="base" hangingPunct="1">
        <a:spcBef>
          <a:spcPct val="20000"/>
        </a:spcBef>
        <a:spcAft>
          <a:spcPct val="0"/>
        </a:spcAft>
        <a:buClr>
          <a:srgbClr val="C80F0F"/>
        </a:buClr>
        <a:buFont typeface="Wingdings" pitchFamily="2" charset="2"/>
        <a:buChar char="§"/>
        <a:tabLst>
          <a:tab pos="2190750" algn="l"/>
        </a:tabLst>
        <a:defRPr sz="2400">
          <a:solidFill>
            <a:schemeClr val="tx1"/>
          </a:solidFill>
          <a:latin typeface="+mn-lt"/>
          <a:ea typeface="+mn-ea"/>
          <a:cs typeface="+mn-cs"/>
        </a:defRPr>
      </a:lvl1pPr>
      <a:lvl2pPr marL="762000" indent="-285750" algn="l" rtl="0" eaLnBrk="1" fontAlgn="base" hangingPunct="1">
        <a:spcBef>
          <a:spcPct val="20000"/>
        </a:spcBef>
        <a:spcAft>
          <a:spcPct val="0"/>
        </a:spcAft>
        <a:buClr>
          <a:schemeClr val="tx1"/>
        </a:buClr>
        <a:buFont typeface="Wingdings" pitchFamily="2" charset="2"/>
        <a:buChar char="§"/>
        <a:tabLst>
          <a:tab pos="2190750" algn="l"/>
        </a:tabLst>
        <a:defRPr sz="2400">
          <a:solidFill>
            <a:schemeClr val="tx1"/>
          </a:solidFill>
          <a:latin typeface="+mn-lt"/>
        </a:defRPr>
      </a:lvl2pPr>
      <a:lvl3pPr marL="1238250" indent="-285750" algn="l" rtl="0" eaLnBrk="1" fontAlgn="base" hangingPunct="1">
        <a:spcBef>
          <a:spcPct val="20000"/>
        </a:spcBef>
        <a:spcAft>
          <a:spcPct val="0"/>
        </a:spcAft>
        <a:buClr>
          <a:srgbClr val="999999"/>
        </a:buClr>
        <a:buFont typeface="Wingdings" pitchFamily="2" charset="2"/>
        <a:buChar char="§"/>
        <a:tabLst>
          <a:tab pos="2190750" algn="l"/>
        </a:tabLst>
        <a:defRPr sz="2400">
          <a:solidFill>
            <a:schemeClr val="tx1"/>
          </a:solidFill>
          <a:latin typeface="+mn-lt"/>
        </a:defRPr>
      </a:lvl3pPr>
      <a:lvl4pPr marL="1714500" indent="-285750" algn="l" rtl="0" eaLnBrk="1" fontAlgn="base" hangingPunct="1">
        <a:spcBef>
          <a:spcPct val="20000"/>
        </a:spcBef>
        <a:spcAft>
          <a:spcPct val="0"/>
        </a:spcAft>
        <a:buClr>
          <a:srgbClr val="C80F0F"/>
        </a:buClr>
        <a:buChar char="-"/>
        <a:tabLst>
          <a:tab pos="2190750" algn="l"/>
        </a:tabLst>
        <a:defRPr sz="2400">
          <a:solidFill>
            <a:schemeClr val="tx1"/>
          </a:solidFill>
          <a:latin typeface="+mn-lt"/>
        </a:defRPr>
      </a:lvl4pPr>
      <a:lvl5pPr marL="21907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5pPr>
      <a:lvl6pPr marL="26479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6pPr>
      <a:lvl7pPr marL="31051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7pPr>
      <a:lvl8pPr marL="35623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8pPr>
      <a:lvl9pPr marL="40195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10" name="Rectangle 6"/>
          <p:cNvSpPr>
            <a:spLocks noGrp="1" noChangeArrowheads="1"/>
          </p:cNvSpPr>
          <p:nvPr>
            <p:ph type="ctrTitle" sz="quarter"/>
          </p:nvPr>
        </p:nvSpPr>
        <p:spPr>
          <a:xfrm>
            <a:off x="1096384" y="1396566"/>
            <a:ext cx="7034400" cy="1143000"/>
          </a:xfrm>
        </p:spPr>
        <p:txBody>
          <a:bodyPr/>
          <a:lstStyle/>
          <a:p>
            <a:r>
              <a:rPr lang="en-BZ" dirty="0" smtClean="0"/>
              <a:t>IEA       UNDP      UNIDO</a:t>
            </a:r>
            <a:endParaRPr lang="en-BZ" dirty="0"/>
          </a:p>
        </p:txBody>
      </p:sp>
      <p:sp>
        <p:nvSpPr>
          <p:cNvPr id="123911" name="Rectangle 7"/>
          <p:cNvSpPr>
            <a:spLocks noGrp="1" noChangeArrowheads="1"/>
          </p:cNvSpPr>
          <p:nvPr>
            <p:ph type="subTitle" sz="quarter" idx="1"/>
          </p:nvPr>
        </p:nvSpPr>
        <p:spPr/>
        <p:txBody>
          <a:bodyPr/>
          <a:lstStyle/>
          <a:p>
            <a:endParaRPr lang="en-BZ" dirty="0" smtClean="0"/>
          </a:p>
          <a:p>
            <a:endParaRPr lang="en-BZ" dirty="0" smtClean="0"/>
          </a:p>
          <a:p>
            <a:endParaRPr lang="en-BZ" dirty="0" smtClean="0"/>
          </a:p>
          <a:p>
            <a:endParaRPr lang="en-BZ" dirty="0" smtClean="0"/>
          </a:p>
          <a:p>
            <a:endParaRPr lang="en-BZ" dirty="0" smtClean="0"/>
          </a:p>
          <a:p>
            <a:r>
              <a:rPr lang="en-BZ" dirty="0" smtClean="0"/>
              <a:t>Verena Brinkmann, HERA</a:t>
            </a:r>
            <a:endParaRPr lang="en-BZ" dirty="0"/>
          </a:p>
        </p:txBody>
      </p:sp>
      <p:pic>
        <p:nvPicPr>
          <p:cNvPr id="1026" name="Picture 2"/>
          <p:cNvPicPr>
            <a:picLocks noChangeAspect="1" noChangeArrowheads="1"/>
          </p:cNvPicPr>
          <p:nvPr/>
        </p:nvPicPr>
        <p:blipFill>
          <a:blip r:embed="rId3" cstate="print"/>
          <a:srcRect l="68979" t="40832" r="8867" b="29169"/>
          <a:stretch>
            <a:fillRect/>
          </a:stretch>
        </p:blipFill>
        <p:spPr bwMode="auto">
          <a:xfrm>
            <a:off x="1511558" y="2291443"/>
            <a:ext cx="6385738" cy="35736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Access </a:t>
            </a:r>
            <a:r>
              <a:rPr lang="de-DE" dirty="0" err="1" smtClean="0"/>
              <a:t>to</a:t>
            </a:r>
            <a:r>
              <a:rPr lang="de-DE" dirty="0" smtClean="0"/>
              <a:t> </a:t>
            </a:r>
            <a:r>
              <a:rPr lang="de-DE" dirty="0" err="1" smtClean="0"/>
              <a:t>electricity</a:t>
            </a:r>
            <a:endParaRPr lang="de-DE" dirty="0"/>
          </a:p>
        </p:txBody>
      </p:sp>
      <p:sp>
        <p:nvSpPr>
          <p:cNvPr id="3" name="Inhaltsplatzhalter 2"/>
          <p:cNvSpPr>
            <a:spLocks noGrp="1"/>
          </p:cNvSpPr>
          <p:nvPr>
            <p:ph idx="1"/>
          </p:nvPr>
        </p:nvSpPr>
        <p:spPr/>
        <p:txBody>
          <a:bodyPr/>
          <a:lstStyle/>
          <a:p>
            <a:r>
              <a:rPr lang="de-DE" sz="2000" dirty="0" err="1" smtClean="0"/>
              <a:t>Number</a:t>
            </a:r>
            <a:r>
              <a:rPr lang="de-DE" sz="2000" dirty="0" smtClean="0"/>
              <a:t> </a:t>
            </a:r>
            <a:r>
              <a:rPr lang="de-DE" sz="2000" dirty="0" err="1" smtClean="0"/>
              <a:t>of</a:t>
            </a:r>
            <a:r>
              <a:rPr lang="de-DE" sz="2000" dirty="0" smtClean="0"/>
              <a:t> </a:t>
            </a:r>
            <a:r>
              <a:rPr lang="de-DE" sz="2000" dirty="0" err="1" smtClean="0"/>
              <a:t>people</a:t>
            </a:r>
            <a:r>
              <a:rPr lang="de-DE" sz="2000" dirty="0" smtClean="0"/>
              <a:t> </a:t>
            </a:r>
            <a:r>
              <a:rPr lang="de-DE" sz="2000" dirty="0" err="1" smtClean="0"/>
              <a:t>without</a:t>
            </a:r>
            <a:r>
              <a:rPr lang="de-DE" sz="2000" dirty="0" smtClean="0"/>
              <a:t> </a:t>
            </a:r>
            <a:r>
              <a:rPr lang="de-DE" sz="2000" dirty="0" err="1" smtClean="0"/>
              <a:t>access</a:t>
            </a:r>
            <a:r>
              <a:rPr lang="de-DE" sz="2000" dirty="0" smtClean="0"/>
              <a:t> </a:t>
            </a:r>
            <a:r>
              <a:rPr lang="de-DE" sz="2000" dirty="0" err="1" smtClean="0"/>
              <a:t>to</a:t>
            </a:r>
            <a:r>
              <a:rPr lang="de-DE" sz="2000" dirty="0" smtClean="0"/>
              <a:t> </a:t>
            </a:r>
            <a:r>
              <a:rPr lang="de-DE" sz="2000" dirty="0" err="1" smtClean="0"/>
              <a:t>electricity</a:t>
            </a:r>
            <a:r>
              <a:rPr lang="de-DE" sz="2000" dirty="0" smtClean="0"/>
              <a:t> </a:t>
            </a:r>
            <a:r>
              <a:rPr lang="de-DE" sz="2000" dirty="0" err="1" smtClean="0"/>
              <a:t>and</a:t>
            </a:r>
            <a:r>
              <a:rPr lang="de-DE" sz="2000" dirty="0" smtClean="0"/>
              <a:t> </a:t>
            </a:r>
            <a:r>
              <a:rPr lang="de-DE" sz="2000" dirty="0" err="1" smtClean="0"/>
              <a:t>electrification</a:t>
            </a:r>
            <a:r>
              <a:rPr lang="de-DE" sz="2000" dirty="0" smtClean="0"/>
              <a:t> </a:t>
            </a:r>
            <a:r>
              <a:rPr lang="de-DE" sz="2000" dirty="0" err="1" smtClean="0"/>
              <a:t>rates</a:t>
            </a:r>
            <a:r>
              <a:rPr lang="de-DE" sz="2000" dirty="0" smtClean="0"/>
              <a:t> </a:t>
            </a:r>
            <a:r>
              <a:rPr lang="de-DE" sz="2000" dirty="0" err="1" smtClean="0"/>
              <a:t>by</a:t>
            </a:r>
            <a:r>
              <a:rPr lang="de-DE" sz="2000" dirty="0" smtClean="0"/>
              <a:t> </a:t>
            </a:r>
            <a:r>
              <a:rPr lang="de-DE" sz="2000" dirty="0" err="1" smtClean="0"/>
              <a:t>region</a:t>
            </a:r>
            <a:r>
              <a:rPr lang="de-DE" sz="2000" dirty="0" smtClean="0"/>
              <a:t> </a:t>
            </a:r>
            <a:br>
              <a:rPr lang="de-DE" sz="2000" dirty="0" smtClean="0"/>
            </a:br>
            <a:r>
              <a:rPr lang="de-DE" sz="2000" dirty="0" smtClean="0"/>
              <a:t>2009 	2015	2030</a:t>
            </a:r>
            <a:br>
              <a:rPr lang="de-DE" sz="2000" dirty="0" smtClean="0"/>
            </a:br>
            <a:r>
              <a:rPr lang="de-DE" sz="2000" dirty="0" smtClean="0"/>
              <a:t>1.4 </a:t>
            </a:r>
            <a:r>
              <a:rPr lang="de-DE" sz="2000" dirty="0" err="1" smtClean="0"/>
              <a:t>Bn</a:t>
            </a:r>
            <a:r>
              <a:rPr lang="de-DE" sz="2000" dirty="0" smtClean="0"/>
              <a:t>	1.4 </a:t>
            </a:r>
            <a:r>
              <a:rPr lang="de-DE" sz="2000" dirty="0" err="1" smtClean="0"/>
              <a:t>Bn</a:t>
            </a:r>
            <a:r>
              <a:rPr lang="de-DE" sz="2000" dirty="0" smtClean="0"/>
              <a:t>	1.2 </a:t>
            </a:r>
            <a:r>
              <a:rPr lang="de-DE" sz="2000" dirty="0" err="1" smtClean="0"/>
              <a:t>Bn</a:t>
            </a:r>
            <a:r>
              <a:rPr lang="de-DE" sz="2000" dirty="0" smtClean="0"/>
              <a:t/>
            </a:r>
            <a:br>
              <a:rPr lang="de-DE" sz="2000" dirty="0" smtClean="0"/>
            </a:br>
            <a:endParaRPr lang="de-DE" sz="2000" dirty="0" smtClean="0"/>
          </a:p>
          <a:p>
            <a:r>
              <a:rPr lang="de-DE" sz="2000" dirty="0" smtClean="0"/>
              <a:t>Target (UMEAC)</a:t>
            </a:r>
            <a:br>
              <a:rPr lang="de-DE" sz="2000" dirty="0" smtClean="0"/>
            </a:br>
            <a:r>
              <a:rPr lang="de-DE" sz="2000" dirty="0" smtClean="0"/>
              <a:t>1.4 </a:t>
            </a:r>
            <a:r>
              <a:rPr lang="de-DE" sz="2000" dirty="0" err="1" smtClean="0"/>
              <a:t>Bn</a:t>
            </a:r>
            <a:r>
              <a:rPr lang="de-DE" sz="2000" dirty="0" smtClean="0"/>
              <a:t>	~ 1 </a:t>
            </a:r>
            <a:r>
              <a:rPr lang="de-DE" sz="2000" dirty="0" err="1" smtClean="0"/>
              <a:t>Bn</a:t>
            </a:r>
            <a:r>
              <a:rPr lang="de-DE" sz="2000" dirty="0" smtClean="0"/>
              <a:t>	  ------</a:t>
            </a:r>
          </a:p>
          <a:p>
            <a:endParaRPr lang="de-DE" sz="2000" dirty="0" smtClean="0"/>
          </a:p>
          <a:p>
            <a:r>
              <a:rPr lang="de-DE" sz="2000" dirty="0" smtClean="0"/>
              <a:t>Generation </a:t>
            </a:r>
            <a:r>
              <a:rPr lang="de-DE" sz="2000" dirty="0" err="1" smtClean="0"/>
              <a:t>requirements</a:t>
            </a:r>
            <a:r>
              <a:rPr lang="de-DE" sz="2000" dirty="0" smtClean="0"/>
              <a:t> </a:t>
            </a:r>
            <a:r>
              <a:rPr lang="de-DE" sz="2000" dirty="0" err="1" smtClean="0"/>
              <a:t>for</a:t>
            </a:r>
            <a:r>
              <a:rPr lang="de-DE" sz="2000" dirty="0" smtClean="0"/>
              <a:t> universal </a:t>
            </a:r>
            <a:r>
              <a:rPr lang="de-DE" sz="2000" dirty="0" err="1" smtClean="0"/>
              <a:t>electricity</a:t>
            </a:r>
            <a:r>
              <a:rPr lang="de-DE" sz="2000" dirty="0" smtClean="0"/>
              <a:t> </a:t>
            </a:r>
            <a:r>
              <a:rPr lang="de-DE" sz="2000" dirty="0" err="1" smtClean="0"/>
              <a:t>access</a:t>
            </a:r>
            <a:r>
              <a:rPr lang="de-DE" sz="2000" dirty="0" smtClean="0"/>
              <a:t> 2030 		(950 </a:t>
            </a:r>
            <a:r>
              <a:rPr lang="de-DE" sz="2000" dirty="0" err="1" smtClean="0"/>
              <a:t>TWh</a:t>
            </a:r>
            <a:r>
              <a:rPr lang="de-DE" sz="2000" dirty="0" smtClean="0"/>
              <a:t>)</a:t>
            </a:r>
            <a:br>
              <a:rPr lang="de-DE" sz="2000" dirty="0" smtClean="0"/>
            </a:br>
            <a:r>
              <a:rPr lang="de-DE" sz="2000" dirty="0" smtClean="0"/>
              <a:t>(on-</a:t>
            </a:r>
            <a:r>
              <a:rPr lang="de-DE" sz="2000" dirty="0" err="1" smtClean="0"/>
              <a:t>grid</a:t>
            </a:r>
            <a:r>
              <a:rPr lang="de-DE" sz="2000" dirty="0" smtClean="0"/>
              <a:t>, mini-</a:t>
            </a:r>
            <a:r>
              <a:rPr lang="de-DE" sz="2000" dirty="0" err="1" smtClean="0"/>
              <a:t>grid</a:t>
            </a:r>
            <a:r>
              <a:rPr lang="de-DE" sz="2000" dirty="0" smtClean="0"/>
              <a:t>, </a:t>
            </a:r>
            <a:r>
              <a:rPr lang="de-DE" sz="2000" dirty="0" err="1" smtClean="0"/>
              <a:t>isolated</a:t>
            </a:r>
            <a:r>
              <a:rPr lang="de-DE" sz="2000" dirty="0" smtClean="0"/>
              <a:t> off-</a:t>
            </a:r>
            <a:r>
              <a:rPr lang="de-DE" sz="2000" dirty="0" err="1" smtClean="0"/>
              <a:t>grid</a:t>
            </a:r>
            <a:r>
              <a:rPr lang="de-DE" sz="2000" dirty="0" smtClean="0"/>
              <a:t>)  </a:t>
            </a:r>
            <a:r>
              <a:rPr lang="de-DE" sz="2000" dirty="0"/>
              <a:t/>
            </a:r>
            <a:br>
              <a:rPr lang="de-DE" sz="2000" dirty="0"/>
            </a:br>
            <a:endParaRPr lang="de-DE" sz="2000" dirty="0" smtClean="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Access </a:t>
            </a:r>
            <a:r>
              <a:rPr lang="de-DE" dirty="0" err="1" smtClean="0"/>
              <a:t>to</a:t>
            </a:r>
            <a:r>
              <a:rPr lang="de-DE" dirty="0" smtClean="0"/>
              <a:t> clean </a:t>
            </a:r>
            <a:r>
              <a:rPr lang="de-DE" dirty="0" err="1" smtClean="0"/>
              <a:t>cooking</a:t>
            </a:r>
            <a:r>
              <a:rPr lang="de-DE" dirty="0" smtClean="0"/>
              <a:t> </a:t>
            </a:r>
            <a:r>
              <a:rPr lang="de-DE" dirty="0" err="1" smtClean="0"/>
              <a:t>facilities</a:t>
            </a:r>
            <a:endParaRPr lang="de-DE" dirty="0"/>
          </a:p>
        </p:txBody>
      </p:sp>
      <p:sp>
        <p:nvSpPr>
          <p:cNvPr id="3" name="Inhaltsplatzhalter 2"/>
          <p:cNvSpPr>
            <a:spLocks noGrp="1"/>
          </p:cNvSpPr>
          <p:nvPr>
            <p:ph idx="1"/>
          </p:nvPr>
        </p:nvSpPr>
        <p:spPr/>
        <p:txBody>
          <a:bodyPr/>
          <a:lstStyle/>
          <a:p>
            <a:r>
              <a:rPr lang="de-DE" sz="2000" dirty="0" err="1" smtClean="0"/>
              <a:t>Number</a:t>
            </a:r>
            <a:r>
              <a:rPr lang="de-DE" sz="2000" dirty="0" smtClean="0"/>
              <a:t> </a:t>
            </a:r>
            <a:r>
              <a:rPr lang="de-DE" sz="2000" dirty="0" err="1" smtClean="0"/>
              <a:t>of</a:t>
            </a:r>
            <a:r>
              <a:rPr lang="de-DE" sz="2000" dirty="0" smtClean="0"/>
              <a:t> </a:t>
            </a:r>
            <a:r>
              <a:rPr lang="de-DE" sz="2000" dirty="0" err="1" smtClean="0"/>
              <a:t>people</a:t>
            </a:r>
            <a:r>
              <a:rPr lang="de-DE" sz="2000" dirty="0" smtClean="0"/>
              <a:t> </a:t>
            </a:r>
            <a:r>
              <a:rPr lang="de-DE" sz="2000" dirty="0" err="1" smtClean="0"/>
              <a:t>relying</a:t>
            </a:r>
            <a:r>
              <a:rPr lang="de-DE" sz="2000" dirty="0" smtClean="0"/>
              <a:t> on </a:t>
            </a:r>
            <a:r>
              <a:rPr lang="de-DE" sz="2000" dirty="0" err="1" smtClean="0"/>
              <a:t>trad</a:t>
            </a:r>
            <a:r>
              <a:rPr lang="de-DE" sz="2000" dirty="0" smtClean="0"/>
              <a:t> </a:t>
            </a:r>
            <a:r>
              <a:rPr lang="de-DE" sz="2000" dirty="0" err="1" smtClean="0"/>
              <a:t>use</a:t>
            </a:r>
            <a:r>
              <a:rPr lang="de-DE" sz="2000" dirty="0" smtClean="0"/>
              <a:t> </a:t>
            </a:r>
            <a:r>
              <a:rPr lang="de-DE" sz="2000" dirty="0" err="1" smtClean="0"/>
              <a:t>of</a:t>
            </a:r>
            <a:r>
              <a:rPr lang="de-DE" sz="2000" dirty="0" smtClean="0"/>
              <a:t> </a:t>
            </a:r>
            <a:r>
              <a:rPr lang="de-DE" sz="2000" dirty="0" err="1" smtClean="0"/>
              <a:t>biomass</a:t>
            </a:r>
            <a:r>
              <a:rPr lang="de-DE" sz="2000" dirty="0" smtClean="0"/>
              <a:t> </a:t>
            </a:r>
            <a:r>
              <a:rPr lang="de-DE" sz="2000" dirty="0" err="1" smtClean="0"/>
              <a:t>by</a:t>
            </a:r>
            <a:r>
              <a:rPr lang="de-DE" sz="2000" dirty="0" smtClean="0"/>
              <a:t> </a:t>
            </a:r>
            <a:r>
              <a:rPr lang="de-DE" sz="2000" dirty="0" err="1" smtClean="0"/>
              <a:t>region</a:t>
            </a:r>
            <a:r>
              <a:rPr lang="de-DE" sz="2000" dirty="0" smtClean="0"/>
              <a:t/>
            </a:r>
            <a:br>
              <a:rPr lang="de-DE" sz="2000" dirty="0" smtClean="0"/>
            </a:br>
            <a:r>
              <a:rPr lang="de-DE" sz="2000" dirty="0" smtClean="0"/>
              <a:t>2009	2015	2030</a:t>
            </a:r>
            <a:br>
              <a:rPr lang="de-DE" sz="2000" dirty="0" smtClean="0"/>
            </a:br>
            <a:r>
              <a:rPr lang="de-DE" sz="2000" dirty="0" smtClean="0"/>
              <a:t>2.7 </a:t>
            </a:r>
            <a:r>
              <a:rPr lang="de-DE" sz="2000" dirty="0" err="1" smtClean="0"/>
              <a:t>Bn</a:t>
            </a:r>
            <a:r>
              <a:rPr lang="de-DE" sz="2000" dirty="0" smtClean="0"/>
              <a:t>	2.8 </a:t>
            </a:r>
            <a:r>
              <a:rPr lang="de-DE" sz="2000" dirty="0" err="1" smtClean="0"/>
              <a:t>Bn</a:t>
            </a:r>
            <a:r>
              <a:rPr lang="de-DE" sz="2000" dirty="0" smtClean="0"/>
              <a:t>	2.8 </a:t>
            </a:r>
            <a:r>
              <a:rPr lang="de-DE" sz="2000" dirty="0" err="1" smtClean="0"/>
              <a:t>Bn</a:t>
            </a:r>
            <a:endParaRPr lang="de-DE" sz="2000" dirty="0" smtClean="0"/>
          </a:p>
          <a:p>
            <a:endParaRPr lang="de-DE" sz="2000" dirty="0" smtClean="0"/>
          </a:p>
          <a:p>
            <a:r>
              <a:rPr lang="de-DE" sz="2000" dirty="0" smtClean="0"/>
              <a:t>Target (UMEAC)</a:t>
            </a:r>
            <a:br>
              <a:rPr lang="de-DE" sz="2000" dirty="0" smtClean="0"/>
            </a:br>
            <a:r>
              <a:rPr lang="de-DE" sz="2000" dirty="0" smtClean="0"/>
              <a:t>2.7 </a:t>
            </a:r>
            <a:r>
              <a:rPr lang="de-DE" sz="2000" dirty="0" err="1" smtClean="0"/>
              <a:t>Bn</a:t>
            </a:r>
            <a:r>
              <a:rPr lang="de-DE" sz="2000" dirty="0" smtClean="0"/>
              <a:t>	1.7 </a:t>
            </a:r>
            <a:r>
              <a:rPr lang="de-DE" sz="2000" dirty="0" err="1" smtClean="0"/>
              <a:t>Bn</a:t>
            </a:r>
            <a:r>
              <a:rPr lang="de-DE" sz="2000" dirty="0" smtClean="0"/>
              <a:t>	--------</a:t>
            </a:r>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Investment </a:t>
            </a:r>
            <a:r>
              <a:rPr lang="de-DE" dirty="0" err="1" smtClean="0"/>
              <a:t>needs</a:t>
            </a:r>
            <a:endParaRPr lang="de-DE" dirty="0"/>
          </a:p>
        </p:txBody>
      </p:sp>
      <p:sp>
        <p:nvSpPr>
          <p:cNvPr id="3" name="Inhaltsplatzhalter 2"/>
          <p:cNvSpPr>
            <a:spLocks noGrp="1"/>
          </p:cNvSpPr>
          <p:nvPr>
            <p:ph idx="1"/>
          </p:nvPr>
        </p:nvSpPr>
        <p:spPr/>
        <p:txBody>
          <a:bodyPr/>
          <a:lstStyle/>
          <a:p>
            <a:r>
              <a:rPr lang="de-DE" dirty="0" smtClean="0"/>
              <a:t>UMEAC – </a:t>
            </a:r>
            <a:r>
              <a:rPr lang="de-DE" dirty="0" err="1" smtClean="0"/>
              <a:t>cumulative</a:t>
            </a:r>
            <a:r>
              <a:rPr lang="de-DE" dirty="0" smtClean="0"/>
              <a:t> </a:t>
            </a:r>
            <a:r>
              <a:rPr lang="de-DE" dirty="0" err="1" smtClean="0"/>
              <a:t>investment</a:t>
            </a:r>
            <a:r>
              <a:rPr lang="de-DE" dirty="0" smtClean="0"/>
              <a:t> </a:t>
            </a:r>
            <a:r>
              <a:rPr lang="de-DE" dirty="0" err="1" smtClean="0"/>
              <a:t>of</a:t>
            </a:r>
            <a:r>
              <a:rPr lang="de-DE" dirty="0" smtClean="0"/>
              <a:t> $ 756 </a:t>
            </a:r>
            <a:r>
              <a:rPr lang="de-DE" dirty="0" err="1" smtClean="0"/>
              <a:t>Bn</a:t>
            </a:r>
            <a:r>
              <a:rPr lang="de-DE" dirty="0" smtClean="0"/>
              <a:t> </a:t>
            </a:r>
            <a:br>
              <a:rPr lang="de-DE" dirty="0" smtClean="0"/>
            </a:br>
            <a:r>
              <a:rPr lang="de-DE" dirty="0" smtClean="0"/>
              <a:t>(</a:t>
            </a:r>
            <a:r>
              <a:rPr lang="de-DE" dirty="0" err="1" smtClean="0"/>
              <a:t>or</a:t>
            </a:r>
            <a:r>
              <a:rPr lang="de-DE" dirty="0" smtClean="0"/>
              <a:t> $ 36 </a:t>
            </a:r>
            <a:r>
              <a:rPr lang="de-DE" dirty="0" err="1" smtClean="0"/>
              <a:t>Bn</a:t>
            </a:r>
            <a:r>
              <a:rPr lang="de-DE" dirty="0" smtClean="0"/>
              <a:t> per </a:t>
            </a:r>
            <a:r>
              <a:rPr lang="de-DE" dirty="0" err="1" smtClean="0"/>
              <a:t>year</a:t>
            </a:r>
            <a:r>
              <a:rPr lang="de-DE" dirty="0" smtClean="0"/>
              <a:t>) </a:t>
            </a:r>
          </a:p>
          <a:p>
            <a:endParaRPr lang="de-DE" dirty="0" smtClean="0"/>
          </a:p>
          <a:p>
            <a:pPr lvl="1"/>
            <a:r>
              <a:rPr lang="de-DE" dirty="0" smtClean="0"/>
              <a:t>Additional Investment </a:t>
            </a:r>
            <a:r>
              <a:rPr lang="de-DE" dirty="0" err="1" smtClean="0"/>
              <a:t>requirements</a:t>
            </a:r>
            <a:r>
              <a:rPr lang="de-DE" dirty="0" smtClean="0"/>
              <a:t> </a:t>
            </a:r>
            <a:r>
              <a:rPr lang="de-DE" dirty="0" err="1" smtClean="0"/>
              <a:t>for</a:t>
            </a:r>
            <a:r>
              <a:rPr lang="de-DE" dirty="0" smtClean="0"/>
              <a:t> universal </a:t>
            </a:r>
            <a:r>
              <a:rPr lang="de-DE" dirty="0" err="1" smtClean="0"/>
              <a:t>access</a:t>
            </a:r>
            <a:r>
              <a:rPr lang="de-DE" dirty="0" smtClean="0"/>
              <a:t> </a:t>
            </a:r>
            <a:r>
              <a:rPr lang="de-DE" dirty="0" err="1" smtClean="0"/>
              <a:t>to</a:t>
            </a:r>
            <a:r>
              <a:rPr lang="de-DE" dirty="0" smtClean="0"/>
              <a:t> </a:t>
            </a:r>
            <a:r>
              <a:rPr lang="de-DE" dirty="0" err="1" smtClean="0"/>
              <a:t>electricity</a:t>
            </a:r>
            <a:r>
              <a:rPr lang="de-DE" dirty="0" smtClean="0"/>
              <a:t>:</a:t>
            </a:r>
            <a:br>
              <a:rPr lang="de-DE" dirty="0" smtClean="0"/>
            </a:br>
            <a:r>
              <a:rPr lang="de-DE" dirty="0" smtClean="0"/>
              <a:t>$ 700 </a:t>
            </a:r>
            <a:r>
              <a:rPr lang="de-DE" dirty="0" err="1" smtClean="0"/>
              <a:t>Bn</a:t>
            </a:r>
            <a:r>
              <a:rPr lang="de-DE" dirty="0" smtClean="0"/>
              <a:t> </a:t>
            </a:r>
            <a:r>
              <a:rPr lang="de-DE" dirty="0" smtClean="0"/>
              <a:t/>
            </a:r>
            <a:br>
              <a:rPr lang="de-DE" dirty="0" smtClean="0"/>
            </a:br>
            <a:r>
              <a:rPr lang="de-DE" sz="1000" dirty="0" smtClean="0"/>
              <a:t>(~ </a:t>
            </a:r>
            <a:r>
              <a:rPr lang="de-DE" sz="1000" dirty="0" smtClean="0"/>
              <a:t>$ 500 </a:t>
            </a:r>
            <a:r>
              <a:rPr lang="de-DE" sz="1000" dirty="0" err="1" smtClean="0"/>
              <a:t>pP</a:t>
            </a:r>
            <a:r>
              <a:rPr lang="de-DE" sz="1000" dirty="0" smtClean="0"/>
              <a:t> </a:t>
            </a:r>
            <a:r>
              <a:rPr lang="de-DE" sz="1000" dirty="0" smtClean="0">
                <a:sym typeface="Wingdings" pitchFamily="2" charset="2"/>
              </a:rPr>
              <a:t> Achtung Zahl basiert auf eigenen Berechnungen, nicht aus dem Report</a:t>
            </a:r>
            <a:r>
              <a:rPr lang="de-DE" sz="1000" dirty="0" smtClean="0"/>
              <a:t>)</a:t>
            </a:r>
            <a:endParaRPr lang="de-DE" sz="1000" dirty="0" smtClean="0"/>
          </a:p>
          <a:p>
            <a:pPr lvl="1"/>
            <a:r>
              <a:rPr lang="de-DE" dirty="0" smtClean="0"/>
              <a:t>Investment </a:t>
            </a:r>
            <a:r>
              <a:rPr lang="de-DE" dirty="0" err="1" smtClean="0"/>
              <a:t>requirements</a:t>
            </a:r>
            <a:r>
              <a:rPr lang="de-DE" dirty="0" smtClean="0"/>
              <a:t> </a:t>
            </a:r>
            <a:r>
              <a:rPr lang="de-DE" dirty="0" err="1" smtClean="0"/>
              <a:t>for</a:t>
            </a:r>
            <a:r>
              <a:rPr lang="de-DE" dirty="0" smtClean="0"/>
              <a:t> universal </a:t>
            </a:r>
            <a:r>
              <a:rPr lang="de-DE" dirty="0" err="1" smtClean="0"/>
              <a:t>access</a:t>
            </a:r>
            <a:r>
              <a:rPr lang="de-DE" dirty="0" smtClean="0"/>
              <a:t> </a:t>
            </a:r>
            <a:r>
              <a:rPr lang="de-DE" dirty="0" err="1" smtClean="0"/>
              <a:t>to</a:t>
            </a:r>
            <a:r>
              <a:rPr lang="de-DE" dirty="0" smtClean="0"/>
              <a:t> clean </a:t>
            </a:r>
            <a:r>
              <a:rPr lang="de-DE" dirty="0" err="1" smtClean="0"/>
              <a:t>cooking</a:t>
            </a:r>
            <a:r>
              <a:rPr lang="de-DE" dirty="0" smtClean="0"/>
              <a:t> </a:t>
            </a:r>
            <a:r>
              <a:rPr lang="de-DE" dirty="0" err="1" smtClean="0"/>
              <a:t>facilities</a:t>
            </a:r>
            <a:r>
              <a:rPr lang="de-DE" dirty="0" smtClean="0"/>
              <a:t>:</a:t>
            </a:r>
            <a:br>
              <a:rPr lang="de-DE" dirty="0" smtClean="0"/>
            </a:br>
            <a:r>
              <a:rPr lang="de-DE" dirty="0" smtClean="0"/>
              <a:t>$ 56 </a:t>
            </a:r>
            <a:r>
              <a:rPr lang="de-DE" dirty="0" err="1" smtClean="0"/>
              <a:t>Bn</a:t>
            </a:r>
            <a:r>
              <a:rPr lang="de-DE" dirty="0" smtClean="0"/>
              <a:t> </a:t>
            </a:r>
            <a:r>
              <a:rPr lang="de-DE" dirty="0" smtClean="0"/>
              <a:t/>
            </a:r>
            <a:br>
              <a:rPr lang="de-DE" dirty="0" smtClean="0"/>
            </a:br>
            <a:r>
              <a:rPr lang="de-DE" sz="1000" dirty="0" smtClean="0"/>
              <a:t>(~ </a:t>
            </a:r>
            <a:r>
              <a:rPr lang="de-DE" sz="1000" dirty="0" smtClean="0"/>
              <a:t>$ 20 </a:t>
            </a:r>
            <a:r>
              <a:rPr lang="de-DE" sz="1000" dirty="0" err="1" smtClean="0"/>
              <a:t>pP</a:t>
            </a:r>
            <a:r>
              <a:rPr lang="de-DE" sz="1000" dirty="0" smtClean="0">
                <a:sym typeface="Wingdings" pitchFamily="2" charset="2"/>
              </a:rPr>
              <a:t>  Achtung Zahl basiert auf eigenen Berechnungen, nicht aus dem Report</a:t>
            </a:r>
            <a:r>
              <a:rPr lang="de-DE" sz="1000" dirty="0" smtClean="0"/>
              <a:t>)</a:t>
            </a:r>
            <a:endParaRPr lang="de-DE" sz="1000" dirty="0" smtClean="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Monitoring</a:t>
            </a:r>
            <a:r>
              <a:rPr lang="de-DE" dirty="0" smtClean="0"/>
              <a:t> Progress </a:t>
            </a:r>
            <a:r>
              <a:rPr lang="de-DE" dirty="0" err="1" smtClean="0"/>
              <a:t>and</a:t>
            </a:r>
            <a:r>
              <a:rPr lang="de-DE" dirty="0" smtClean="0"/>
              <a:t> </a:t>
            </a:r>
            <a:r>
              <a:rPr lang="de-DE" dirty="0" err="1" smtClean="0"/>
              <a:t>the</a:t>
            </a:r>
            <a:r>
              <a:rPr lang="de-DE" dirty="0" smtClean="0"/>
              <a:t> Energy Development Index (EDI)</a:t>
            </a:r>
            <a:br>
              <a:rPr lang="de-DE" dirty="0" smtClean="0"/>
            </a:br>
            <a:endParaRPr lang="de-DE" dirty="0"/>
          </a:p>
        </p:txBody>
      </p:sp>
      <p:sp>
        <p:nvSpPr>
          <p:cNvPr id="3" name="Inhaltsplatzhalter 2"/>
          <p:cNvSpPr>
            <a:spLocks noGrp="1"/>
          </p:cNvSpPr>
          <p:nvPr>
            <p:ph idx="1"/>
          </p:nvPr>
        </p:nvSpPr>
        <p:spPr/>
        <p:txBody>
          <a:bodyPr/>
          <a:lstStyle/>
          <a:p>
            <a:endParaRPr lang="de-DE" sz="2000" dirty="0" smtClean="0"/>
          </a:p>
          <a:p>
            <a:pPr>
              <a:buNone/>
            </a:pPr>
            <a:endParaRPr lang="de-DE" sz="2000" dirty="0" smtClean="0"/>
          </a:p>
          <a:p>
            <a:pPr>
              <a:buNone/>
            </a:pPr>
            <a:r>
              <a:rPr lang="de-DE" sz="1800" dirty="0" smtClean="0"/>
              <a:t>Ziel des EDI: Darstellung der Relevanz von Energie für Human Development</a:t>
            </a:r>
          </a:p>
          <a:p>
            <a:pPr>
              <a:buNone/>
            </a:pPr>
            <a:r>
              <a:rPr lang="de-DE" sz="1800" dirty="0" smtClean="0"/>
              <a:t>4 Indikatoren zur Einstufung der Länder: </a:t>
            </a:r>
          </a:p>
          <a:p>
            <a:r>
              <a:rPr lang="en-US" sz="2000" i="1" dirty="0" smtClean="0"/>
              <a:t>Per capita commercial energy consumption</a:t>
            </a:r>
            <a:br>
              <a:rPr lang="en-US" sz="2000" i="1" dirty="0" smtClean="0"/>
            </a:br>
            <a:r>
              <a:rPr lang="en-US" sz="1600" dirty="0" smtClean="0"/>
              <a:t>which serves as an indicator of the overall economic development of a country.</a:t>
            </a:r>
          </a:p>
          <a:p>
            <a:r>
              <a:rPr lang="en-US" sz="2000" i="1" dirty="0" smtClean="0"/>
              <a:t>Per capita electricity consumption in the residential sector</a:t>
            </a:r>
            <a:br>
              <a:rPr lang="en-US" sz="2000" i="1" dirty="0" smtClean="0"/>
            </a:br>
            <a:r>
              <a:rPr lang="en-US" sz="1400" dirty="0" smtClean="0"/>
              <a:t>which serves as an indicator of the reliability of, and consumer’s ability to pay for, electricity services.</a:t>
            </a:r>
          </a:p>
          <a:p>
            <a:r>
              <a:rPr lang="en-US" sz="2000" i="1" dirty="0" smtClean="0"/>
              <a:t>Share of modern fuels in total resident. sector energy use </a:t>
            </a:r>
            <a:br>
              <a:rPr lang="en-US" sz="2000" i="1" dirty="0" smtClean="0"/>
            </a:br>
            <a:r>
              <a:rPr lang="en-US" sz="1400" dirty="0" smtClean="0"/>
              <a:t>which serves as an indicator of the level of access to clean cooking facilities.</a:t>
            </a:r>
          </a:p>
          <a:p>
            <a:r>
              <a:rPr lang="en-US" sz="2000" i="1" dirty="0" smtClean="0"/>
              <a:t>Share of population with access to electricity.</a:t>
            </a:r>
            <a:endParaRPr lang="de-DE" sz="2000" dirty="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0761" y="839789"/>
            <a:ext cx="7123113" cy="617928"/>
          </a:xfrm>
        </p:spPr>
        <p:txBody>
          <a:bodyPr/>
          <a:lstStyle/>
          <a:p>
            <a:r>
              <a:rPr lang="de-DE" dirty="0" err="1" smtClean="0"/>
              <a:t>Monitoring</a:t>
            </a:r>
            <a:r>
              <a:rPr lang="de-DE" dirty="0" smtClean="0"/>
              <a:t> Progress </a:t>
            </a:r>
            <a:r>
              <a:rPr lang="de-DE" dirty="0" err="1" smtClean="0"/>
              <a:t>other</a:t>
            </a:r>
            <a:r>
              <a:rPr lang="de-DE" dirty="0" smtClean="0"/>
              <a:t> </a:t>
            </a:r>
            <a:r>
              <a:rPr lang="de-DE" dirty="0" err="1" smtClean="0"/>
              <a:t>Indicators</a:t>
            </a:r>
            <a:r>
              <a:rPr lang="de-DE" dirty="0" smtClean="0"/>
              <a:t/>
            </a:r>
            <a:br>
              <a:rPr lang="de-DE" dirty="0" smtClean="0"/>
            </a:br>
            <a:r>
              <a:rPr lang="de-DE" sz="2000" dirty="0" err="1" smtClean="0"/>
              <a:t>Relationship</a:t>
            </a:r>
            <a:r>
              <a:rPr lang="de-DE" sz="2000" dirty="0" smtClean="0"/>
              <a:t> </a:t>
            </a:r>
            <a:r>
              <a:rPr lang="de-DE" sz="2000" dirty="0" err="1" smtClean="0"/>
              <a:t>between</a:t>
            </a:r>
            <a:r>
              <a:rPr lang="de-DE" sz="2000" dirty="0" smtClean="0"/>
              <a:t> per-</a:t>
            </a:r>
            <a:r>
              <a:rPr lang="de-DE" sz="2000" dirty="0" err="1" smtClean="0"/>
              <a:t>capita</a:t>
            </a:r>
            <a:r>
              <a:rPr lang="de-DE" sz="2000" dirty="0" smtClean="0"/>
              <a:t> final </a:t>
            </a:r>
            <a:r>
              <a:rPr lang="de-DE" sz="2000" dirty="0" err="1" smtClean="0"/>
              <a:t>energy</a:t>
            </a:r>
            <a:r>
              <a:rPr lang="de-DE" sz="2000" dirty="0" smtClean="0"/>
              <a:t> </a:t>
            </a:r>
            <a:r>
              <a:rPr lang="de-DE" sz="2000" dirty="0" err="1" smtClean="0"/>
              <a:t>consumption</a:t>
            </a:r>
            <a:r>
              <a:rPr lang="de-DE" sz="2000" dirty="0" smtClean="0"/>
              <a:t> </a:t>
            </a:r>
            <a:r>
              <a:rPr lang="de-DE" sz="2000" dirty="0" err="1" smtClean="0"/>
              <a:t>and</a:t>
            </a:r>
            <a:r>
              <a:rPr lang="de-DE" sz="2000" dirty="0" smtClean="0"/>
              <a:t> </a:t>
            </a:r>
            <a:r>
              <a:rPr lang="de-DE" sz="2000" dirty="0" err="1" smtClean="0"/>
              <a:t>income</a:t>
            </a:r>
            <a:endParaRPr lang="de-DE" sz="2000" dirty="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pic>
        <p:nvPicPr>
          <p:cNvPr id="7170" name="Picture 2"/>
          <p:cNvPicPr>
            <a:picLocks noGrp="1" noChangeAspect="1" noChangeArrowheads="1"/>
          </p:cNvPicPr>
          <p:nvPr>
            <p:ph idx="1"/>
          </p:nvPr>
        </p:nvPicPr>
        <p:blipFill>
          <a:blip r:embed="rId2" cstate="print"/>
          <a:srcRect l="31404" t="36304" r="29522" b="34761"/>
          <a:stretch>
            <a:fillRect/>
          </a:stretch>
        </p:blipFill>
        <p:spPr bwMode="auto">
          <a:xfrm>
            <a:off x="1066800" y="2707313"/>
            <a:ext cx="6668718" cy="39506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sp>
        <p:nvSpPr>
          <p:cNvPr id="5" name="Titel 1"/>
          <p:cNvSpPr>
            <a:spLocks noGrp="1"/>
          </p:cNvSpPr>
          <p:nvPr>
            <p:ph type="title"/>
          </p:nvPr>
        </p:nvSpPr>
        <p:spPr>
          <a:xfrm>
            <a:off x="1039812" y="925514"/>
            <a:ext cx="7034400" cy="617928"/>
          </a:xfrm>
        </p:spPr>
        <p:txBody>
          <a:bodyPr/>
          <a:lstStyle/>
          <a:p>
            <a:r>
              <a:rPr lang="de-DE" dirty="0" err="1" smtClean="0"/>
              <a:t>Monitoring</a:t>
            </a:r>
            <a:r>
              <a:rPr lang="de-DE" dirty="0" smtClean="0"/>
              <a:t> Progress </a:t>
            </a:r>
            <a:r>
              <a:rPr lang="de-DE" dirty="0" err="1" smtClean="0"/>
              <a:t>other</a:t>
            </a:r>
            <a:r>
              <a:rPr lang="de-DE" dirty="0" smtClean="0"/>
              <a:t> </a:t>
            </a:r>
            <a:r>
              <a:rPr lang="de-DE" dirty="0" err="1" smtClean="0"/>
              <a:t>Indicators</a:t>
            </a:r>
            <a:r>
              <a:rPr lang="de-DE" dirty="0" smtClean="0"/>
              <a:t>:</a:t>
            </a:r>
            <a:br>
              <a:rPr lang="de-DE" dirty="0" smtClean="0"/>
            </a:br>
            <a:r>
              <a:rPr lang="de-DE" dirty="0" smtClean="0"/>
              <a:t>	</a:t>
            </a:r>
            <a:r>
              <a:rPr lang="de-DE" sz="2000" dirty="0" smtClean="0"/>
              <a:t>Quality </a:t>
            </a:r>
            <a:r>
              <a:rPr lang="de-DE" sz="2000" dirty="0" err="1" smtClean="0"/>
              <a:t>of</a:t>
            </a:r>
            <a:r>
              <a:rPr lang="de-DE" sz="2000" dirty="0" smtClean="0"/>
              <a:t> Energy Services </a:t>
            </a:r>
            <a:r>
              <a:rPr lang="de-DE" sz="2000" dirty="0" err="1" smtClean="0"/>
              <a:t>and</a:t>
            </a:r>
            <a:r>
              <a:rPr lang="de-DE" sz="2000" dirty="0" smtClean="0"/>
              <a:t> HH </a:t>
            </a:r>
            <a:r>
              <a:rPr lang="de-DE" sz="2000" dirty="0" err="1" smtClean="0"/>
              <a:t>income</a:t>
            </a:r>
            <a:endParaRPr lang="de-DE" sz="2000" dirty="0"/>
          </a:p>
        </p:txBody>
      </p:sp>
      <p:pic>
        <p:nvPicPr>
          <p:cNvPr id="8194" name="Picture 2"/>
          <p:cNvPicPr>
            <a:picLocks noGrp="1" noChangeAspect="1" noChangeArrowheads="1"/>
          </p:cNvPicPr>
          <p:nvPr>
            <p:ph idx="1"/>
          </p:nvPr>
        </p:nvPicPr>
        <p:blipFill>
          <a:blip r:embed="rId2" cstate="print"/>
          <a:srcRect l="32330" t="15239" r="29337" b="51196"/>
          <a:stretch>
            <a:fillRect/>
          </a:stretch>
        </p:blipFill>
        <p:spPr bwMode="auto">
          <a:xfrm>
            <a:off x="1047750" y="2724150"/>
            <a:ext cx="5241509" cy="36715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Policy</a:t>
            </a:r>
            <a:r>
              <a:rPr lang="de-DE" dirty="0" smtClean="0"/>
              <a:t> </a:t>
            </a:r>
            <a:r>
              <a:rPr lang="de-DE" dirty="0" err="1" smtClean="0"/>
              <a:t>implications</a:t>
            </a:r>
            <a:r>
              <a:rPr lang="de-DE" dirty="0" smtClean="0"/>
              <a:t/>
            </a:r>
            <a:br>
              <a:rPr lang="de-DE" dirty="0" smtClean="0"/>
            </a:br>
            <a:endParaRPr lang="de-DE" dirty="0"/>
          </a:p>
        </p:txBody>
      </p:sp>
      <p:sp>
        <p:nvSpPr>
          <p:cNvPr id="3" name="Inhaltsplatzhalter 2"/>
          <p:cNvSpPr>
            <a:spLocks noGrp="1"/>
          </p:cNvSpPr>
          <p:nvPr>
            <p:ph idx="1"/>
          </p:nvPr>
        </p:nvSpPr>
        <p:spPr/>
        <p:txBody>
          <a:bodyPr/>
          <a:lstStyle/>
          <a:p>
            <a:pPr>
              <a:buNone/>
            </a:pPr>
            <a:r>
              <a:rPr lang="de-DE" sz="2000" dirty="0" err="1" smtClean="0"/>
              <a:t>Increasing</a:t>
            </a:r>
            <a:r>
              <a:rPr lang="de-DE" sz="2000" dirty="0" smtClean="0"/>
              <a:t> </a:t>
            </a:r>
            <a:r>
              <a:rPr lang="de-DE" sz="2000" dirty="0" err="1" smtClean="0"/>
              <a:t>access</a:t>
            </a:r>
            <a:r>
              <a:rPr lang="de-DE" sz="2000" dirty="0" smtClean="0"/>
              <a:t> </a:t>
            </a:r>
            <a:r>
              <a:rPr lang="de-DE" sz="2000" dirty="0" err="1" smtClean="0"/>
              <a:t>to</a:t>
            </a:r>
            <a:r>
              <a:rPr lang="de-DE" sz="2000" dirty="0" smtClean="0"/>
              <a:t> modern </a:t>
            </a:r>
            <a:r>
              <a:rPr lang="de-DE" sz="2000" dirty="0" err="1" smtClean="0"/>
              <a:t>energy</a:t>
            </a:r>
            <a:r>
              <a:rPr lang="de-DE" sz="2000" dirty="0" smtClean="0"/>
              <a:t> </a:t>
            </a:r>
            <a:r>
              <a:rPr lang="de-DE" sz="2000" dirty="0" err="1" smtClean="0"/>
              <a:t>services</a:t>
            </a:r>
            <a:r>
              <a:rPr lang="de-DE" sz="2000" dirty="0" smtClean="0"/>
              <a:t> </a:t>
            </a:r>
            <a:r>
              <a:rPr lang="de-DE" sz="2000" dirty="0" err="1" smtClean="0"/>
              <a:t>requires</a:t>
            </a:r>
            <a:r>
              <a:rPr lang="de-DE" sz="2000" dirty="0" smtClean="0"/>
              <a:t>: </a:t>
            </a:r>
          </a:p>
          <a:p>
            <a:pPr>
              <a:buNone/>
            </a:pPr>
            <a:endParaRPr lang="de-DE" sz="2000" dirty="0" smtClean="0"/>
          </a:p>
          <a:p>
            <a:r>
              <a:rPr lang="de-DE" sz="2000" dirty="0" smtClean="0"/>
              <a:t>Integration </a:t>
            </a:r>
            <a:r>
              <a:rPr lang="de-DE" sz="2000" dirty="0" err="1" smtClean="0"/>
              <a:t>of</a:t>
            </a:r>
            <a:r>
              <a:rPr lang="de-DE" sz="2000" dirty="0" smtClean="0"/>
              <a:t> </a:t>
            </a:r>
            <a:r>
              <a:rPr lang="en-US" sz="2000" dirty="0" smtClean="0"/>
              <a:t>energy access into </a:t>
            </a:r>
            <a:r>
              <a:rPr lang="en-US" sz="2000" b="1" dirty="0" smtClean="0"/>
              <a:t>national development strategies</a:t>
            </a:r>
            <a:r>
              <a:rPr lang="en-US" sz="2000" dirty="0" smtClean="0"/>
              <a:t>, preferably with support from the UN system</a:t>
            </a:r>
          </a:p>
          <a:p>
            <a:r>
              <a:rPr lang="en-US" sz="2000" b="1" dirty="0" smtClean="0"/>
              <a:t>Strong and sustainable financial, institutional and technology frameworks </a:t>
            </a:r>
            <a:r>
              <a:rPr lang="en-US" sz="2000" dirty="0" smtClean="0"/>
              <a:t>must be set up </a:t>
            </a:r>
          </a:p>
          <a:p>
            <a:r>
              <a:rPr lang="en-US" sz="2000" b="1" dirty="0" smtClean="0"/>
              <a:t>Capacity building </a:t>
            </a:r>
            <a:r>
              <a:rPr lang="en-US" sz="2000" dirty="0" smtClean="0"/>
              <a:t>undertaken at the local and regional levels: developing the capacity of national and local </a:t>
            </a:r>
            <a:r>
              <a:rPr lang="en-US" sz="2000" dirty="0" err="1" smtClean="0"/>
              <a:t>organisations</a:t>
            </a:r>
            <a:r>
              <a:rPr lang="en-US" sz="2000" dirty="0" smtClean="0"/>
              <a:t>, the private sector and communities themselves to provide appropriate energy technologies and services.</a:t>
            </a:r>
            <a:endParaRPr lang="de-DE" sz="2000" dirty="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Policy</a:t>
            </a:r>
            <a:r>
              <a:rPr lang="de-DE" dirty="0" smtClean="0"/>
              <a:t> </a:t>
            </a:r>
            <a:r>
              <a:rPr lang="de-DE" dirty="0" err="1" smtClean="0"/>
              <a:t>implications</a:t>
            </a: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sz="2000" dirty="0" smtClean="0"/>
              <a:t/>
            </a:r>
            <a:br>
              <a:rPr lang="de-DE" sz="2000" dirty="0" smtClean="0"/>
            </a:br>
            <a:r>
              <a:rPr lang="de-DE" sz="2000" dirty="0" smtClean="0"/>
              <a:t/>
            </a:r>
            <a:br>
              <a:rPr lang="de-DE" sz="2000" dirty="0" smtClean="0"/>
            </a:br>
            <a:r>
              <a:rPr lang="de-DE" sz="2000" dirty="0" smtClean="0"/>
              <a:t>Einzelne Länderbeispiele werden gebracht </a:t>
            </a:r>
            <a:endParaRPr lang="de-DE" sz="2000" dirty="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pic>
        <p:nvPicPr>
          <p:cNvPr id="6147" name="Picture 3"/>
          <p:cNvPicPr>
            <a:picLocks noGrp="1" noChangeAspect="1" noChangeArrowheads="1"/>
          </p:cNvPicPr>
          <p:nvPr>
            <p:ph idx="1"/>
          </p:nvPr>
        </p:nvPicPr>
        <p:blipFill>
          <a:blip r:embed="rId2" cstate="print"/>
          <a:srcRect l="29182" t="60147" r="27485" b="22867"/>
          <a:stretch>
            <a:fillRect/>
          </a:stretch>
        </p:blipFill>
        <p:spPr bwMode="auto">
          <a:xfrm>
            <a:off x="376628" y="2543175"/>
            <a:ext cx="7836386" cy="24574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39812" y="782639"/>
            <a:ext cx="7034400" cy="617928"/>
          </a:xfrm>
        </p:spPr>
        <p:txBody>
          <a:bodyPr/>
          <a:lstStyle/>
          <a:p>
            <a:r>
              <a:rPr lang="de-DE" dirty="0" smtClean="0"/>
              <a:t>Content</a:t>
            </a:r>
            <a:endParaRPr lang="de-DE" dirty="0"/>
          </a:p>
        </p:txBody>
      </p:sp>
      <p:sp>
        <p:nvSpPr>
          <p:cNvPr id="3" name="Inhaltsplatzhalter 2"/>
          <p:cNvSpPr>
            <a:spLocks noGrp="1"/>
          </p:cNvSpPr>
          <p:nvPr>
            <p:ph idx="1"/>
          </p:nvPr>
        </p:nvSpPr>
        <p:spPr>
          <a:xfrm>
            <a:off x="1039812" y="1725613"/>
            <a:ext cx="7034400" cy="4114800"/>
          </a:xfrm>
        </p:spPr>
        <p:txBody>
          <a:bodyPr/>
          <a:lstStyle/>
          <a:p>
            <a:r>
              <a:rPr lang="de-DE" dirty="0" smtClean="0"/>
              <a:t>Energy </a:t>
            </a:r>
            <a:r>
              <a:rPr lang="de-DE" dirty="0" err="1" smtClean="0"/>
              <a:t>and</a:t>
            </a:r>
            <a:r>
              <a:rPr lang="de-DE" dirty="0" smtClean="0"/>
              <a:t> Development</a:t>
            </a:r>
          </a:p>
          <a:p>
            <a:pPr lvl="1"/>
            <a:r>
              <a:rPr lang="de-DE" dirty="0" smtClean="0"/>
              <a:t>Energy &amp; MDGs</a:t>
            </a:r>
          </a:p>
          <a:p>
            <a:r>
              <a:rPr lang="de-DE" dirty="0" smtClean="0"/>
              <a:t>The Universal Modern Energy Access </a:t>
            </a:r>
            <a:r>
              <a:rPr lang="de-DE" dirty="0" err="1" smtClean="0"/>
              <a:t>case</a:t>
            </a:r>
            <a:endParaRPr lang="de-DE" dirty="0" smtClean="0"/>
          </a:p>
          <a:p>
            <a:pPr lvl="1"/>
            <a:r>
              <a:rPr lang="de-DE" dirty="0" smtClean="0"/>
              <a:t>Access </a:t>
            </a:r>
            <a:r>
              <a:rPr lang="de-DE" dirty="0" err="1" smtClean="0"/>
              <a:t>to</a:t>
            </a:r>
            <a:r>
              <a:rPr lang="de-DE" dirty="0" smtClean="0"/>
              <a:t> </a:t>
            </a:r>
            <a:r>
              <a:rPr lang="de-DE" dirty="0" err="1" smtClean="0"/>
              <a:t>electricity</a:t>
            </a:r>
            <a:endParaRPr lang="de-DE" dirty="0" smtClean="0"/>
          </a:p>
          <a:p>
            <a:pPr lvl="1"/>
            <a:r>
              <a:rPr lang="de-DE" dirty="0" smtClean="0"/>
              <a:t>Access </a:t>
            </a:r>
            <a:r>
              <a:rPr lang="de-DE" dirty="0" err="1" smtClean="0"/>
              <a:t>to</a:t>
            </a:r>
            <a:r>
              <a:rPr lang="de-DE" dirty="0" smtClean="0"/>
              <a:t> clean </a:t>
            </a:r>
            <a:r>
              <a:rPr lang="de-DE" dirty="0" err="1" smtClean="0"/>
              <a:t>cooking</a:t>
            </a:r>
            <a:r>
              <a:rPr lang="de-DE" dirty="0" smtClean="0"/>
              <a:t> </a:t>
            </a:r>
            <a:r>
              <a:rPr lang="de-DE" dirty="0" err="1" smtClean="0"/>
              <a:t>facilities</a:t>
            </a:r>
            <a:endParaRPr lang="de-DE" dirty="0" smtClean="0"/>
          </a:p>
          <a:p>
            <a:pPr lvl="1"/>
            <a:r>
              <a:rPr lang="de-DE" dirty="0" smtClean="0"/>
              <a:t>Investment </a:t>
            </a:r>
            <a:r>
              <a:rPr lang="de-DE" dirty="0" err="1" smtClean="0"/>
              <a:t>needs</a:t>
            </a:r>
            <a:r>
              <a:rPr lang="de-DE" dirty="0" smtClean="0"/>
              <a:t> in </a:t>
            </a:r>
            <a:r>
              <a:rPr lang="de-DE" dirty="0" err="1" smtClean="0"/>
              <a:t>the</a:t>
            </a:r>
            <a:r>
              <a:rPr lang="de-DE" dirty="0" smtClean="0"/>
              <a:t> UMEAC</a:t>
            </a:r>
          </a:p>
          <a:p>
            <a:pPr lvl="1"/>
            <a:r>
              <a:rPr lang="de-DE" dirty="0" err="1" smtClean="0"/>
              <a:t>Financing</a:t>
            </a:r>
            <a:r>
              <a:rPr lang="de-DE" dirty="0" smtClean="0"/>
              <a:t> </a:t>
            </a:r>
            <a:r>
              <a:rPr lang="de-DE" dirty="0" err="1" smtClean="0"/>
              <a:t>for</a:t>
            </a:r>
            <a:r>
              <a:rPr lang="de-DE" dirty="0" smtClean="0"/>
              <a:t> universal modern </a:t>
            </a:r>
            <a:r>
              <a:rPr lang="de-DE" dirty="0" err="1" smtClean="0"/>
              <a:t>energy</a:t>
            </a:r>
            <a:r>
              <a:rPr lang="de-DE" dirty="0" smtClean="0"/>
              <a:t> </a:t>
            </a:r>
            <a:r>
              <a:rPr lang="de-DE" dirty="0" err="1" smtClean="0"/>
              <a:t>access</a:t>
            </a:r>
            <a:endParaRPr lang="de-DE" dirty="0" smtClean="0"/>
          </a:p>
          <a:p>
            <a:r>
              <a:rPr lang="de-DE" dirty="0" err="1" smtClean="0"/>
              <a:t>Monitoring</a:t>
            </a:r>
            <a:r>
              <a:rPr lang="de-DE" dirty="0" smtClean="0"/>
              <a:t> Progress </a:t>
            </a:r>
            <a:r>
              <a:rPr lang="de-DE" dirty="0" err="1" smtClean="0"/>
              <a:t>and</a:t>
            </a:r>
            <a:r>
              <a:rPr lang="de-DE" dirty="0" smtClean="0"/>
              <a:t> </a:t>
            </a:r>
            <a:r>
              <a:rPr lang="de-DE" dirty="0" err="1" smtClean="0"/>
              <a:t>the</a:t>
            </a:r>
            <a:r>
              <a:rPr lang="de-DE" dirty="0" smtClean="0"/>
              <a:t> Energy Development Index</a:t>
            </a:r>
          </a:p>
          <a:p>
            <a:pPr lvl="1"/>
            <a:r>
              <a:rPr lang="de-DE" dirty="0" smtClean="0"/>
              <a:t>Other potential </a:t>
            </a:r>
            <a:r>
              <a:rPr lang="de-DE" dirty="0" err="1" smtClean="0"/>
              <a:t>indicators</a:t>
            </a:r>
            <a:r>
              <a:rPr lang="de-DE" dirty="0" smtClean="0"/>
              <a:t> </a:t>
            </a:r>
          </a:p>
          <a:p>
            <a:r>
              <a:rPr lang="de-DE" dirty="0" err="1" smtClean="0"/>
              <a:t>Policy</a:t>
            </a:r>
            <a:r>
              <a:rPr lang="de-DE" dirty="0" smtClean="0"/>
              <a:t> </a:t>
            </a:r>
            <a:r>
              <a:rPr lang="de-DE" dirty="0" err="1" smtClean="0"/>
              <a:t>implications</a:t>
            </a:r>
            <a:endParaRPr lang="de-DE" dirty="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WEO 2010 - Fokus</a:t>
            </a:r>
            <a:endParaRPr lang="de-DE" dirty="0"/>
          </a:p>
        </p:txBody>
      </p:sp>
      <p:sp>
        <p:nvSpPr>
          <p:cNvPr id="3" name="Inhaltsplatzhalter 2"/>
          <p:cNvSpPr>
            <a:spLocks noGrp="1"/>
          </p:cNvSpPr>
          <p:nvPr>
            <p:ph idx="1"/>
          </p:nvPr>
        </p:nvSpPr>
        <p:spPr/>
        <p:txBody>
          <a:bodyPr/>
          <a:lstStyle/>
          <a:p>
            <a:r>
              <a:rPr lang="de-DE" dirty="0" err="1" smtClean="0"/>
              <a:t>Assessment</a:t>
            </a:r>
            <a:r>
              <a:rPr lang="de-DE" dirty="0" smtClean="0"/>
              <a:t> </a:t>
            </a:r>
            <a:r>
              <a:rPr lang="de-DE" dirty="0" err="1" smtClean="0"/>
              <a:t>of</a:t>
            </a:r>
            <a:r>
              <a:rPr lang="de-DE" dirty="0" smtClean="0"/>
              <a:t> </a:t>
            </a:r>
            <a:r>
              <a:rPr lang="de-DE" dirty="0" err="1" smtClean="0"/>
              <a:t>two</a:t>
            </a:r>
            <a:r>
              <a:rPr lang="de-DE" dirty="0" smtClean="0"/>
              <a:t> </a:t>
            </a:r>
            <a:r>
              <a:rPr lang="de-DE" dirty="0" err="1" smtClean="0"/>
              <a:t>indicators</a:t>
            </a:r>
            <a:r>
              <a:rPr lang="de-DE" dirty="0" smtClean="0"/>
              <a:t> </a:t>
            </a:r>
            <a:r>
              <a:rPr lang="de-DE" dirty="0" err="1" smtClean="0"/>
              <a:t>of</a:t>
            </a:r>
            <a:r>
              <a:rPr lang="de-DE" dirty="0" smtClean="0"/>
              <a:t> </a:t>
            </a:r>
            <a:r>
              <a:rPr lang="de-DE" dirty="0" err="1" smtClean="0"/>
              <a:t>energy</a:t>
            </a:r>
            <a:r>
              <a:rPr lang="de-DE" dirty="0" smtClean="0"/>
              <a:t> </a:t>
            </a:r>
            <a:r>
              <a:rPr lang="de-DE" dirty="0" err="1" smtClean="0"/>
              <a:t>poverty</a:t>
            </a:r>
            <a:r>
              <a:rPr lang="de-DE" dirty="0" smtClean="0"/>
              <a:t> </a:t>
            </a:r>
            <a:r>
              <a:rPr lang="de-DE" dirty="0" err="1" smtClean="0"/>
              <a:t>at</a:t>
            </a:r>
            <a:r>
              <a:rPr lang="de-DE" dirty="0" smtClean="0"/>
              <a:t> HH </a:t>
            </a:r>
            <a:r>
              <a:rPr lang="de-DE" dirty="0" err="1" smtClean="0"/>
              <a:t>level</a:t>
            </a:r>
            <a:r>
              <a:rPr lang="de-DE" dirty="0" smtClean="0"/>
              <a:t>: </a:t>
            </a:r>
          </a:p>
          <a:p>
            <a:endParaRPr lang="de-DE" dirty="0" smtClean="0"/>
          </a:p>
          <a:p>
            <a:pPr lvl="1"/>
            <a:r>
              <a:rPr lang="de-DE" dirty="0" smtClean="0"/>
              <a:t>Lack </a:t>
            </a:r>
            <a:r>
              <a:rPr lang="de-DE" dirty="0" err="1" smtClean="0"/>
              <a:t>of</a:t>
            </a:r>
            <a:r>
              <a:rPr lang="de-DE" dirty="0" smtClean="0"/>
              <a:t> </a:t>
            </a:r>
            <a:r>
              <a:rPr lang="de-DE" dirty="0" err="1" smtClean="0"/>
              <a:t>access</a:t>
            </a:r>
            <a:r>
              <a:rPr lang="de-DE" dirty="0" smtClean="0"/>
              <a:t> </a:t>
            </a:r>
            <a:r>
              <a:rPr lang="de-DE" dirty="0" err="1" smtClean="0"/>
              <a:t>to</a:t>
            </a:r>
            <a:r>
              <a:rPr lang="de-DE" dirty="0" smtClean="0"/>
              <a:t> </a:t>
            </a:r>
            <a:r>
              <a:rPr lang="de-DE" dirty="0" err="1" smtClean="0"/>
              <a:t>electricity</a:t>
            </a:r>
            <a:endParaRPr lang="de-DE" dirty="0" smtClean="0"/>
          </a:p>
          <a:p>
            <a:pPr lvl="1"/>
            <a:r>
              <a:rPr lang="de-DE" dirty="0" smtClean="0"/>
              <a:t>&amp; </a:t>
            </a:r>
            <a:r>
              <a:rPr lang="de-DE" dirty="0" err="1" smtClean="0"/>
              <a:t>reliance</a:t>
            </a:r>
            <a:r>
              <a:rPr lang="de-DE" dirty="0" smtClean="0"/>
              <a:t> on </a:t>
            </a:r>
            <a:r>
              <a:rPr lang="de-DE" dirty="0" err="1" smtClean="0"/>
              <a:t>the</a:t>
            </a:r>
            <a:r>
              <a:rPr lang="de-DE" dirty="0" smtClean="0"/>
              <a:t> traditional </a:t>
            </a:r>
            <a:r>
              <a:rPr lang="de-DE" dirty="0" err="1" smtClean="0"/>
              <a:t>use</a:t>
            </a:r>
            <a:r>
              <a:rPr lang="de-DE" dirty="0" smtClean="0"/>
              <a:t> </a:t>
            </a:r>
            <a:r>
              <a:rPr lang="de-DE" dirty="0" err="1" smtClean="0"/>
              <a:t>of</a:t>
            </a:r>
            <a:r>
              <a:rPr lang="de-DE" dirty="0" smtClean="0"/>
              <a:t> </a:t>
            </a:r>
            <a:r>
              <a:rPr lang="de-DE" dirty="0" err="1" smtClean="0"/>
              <a:t>biomass</a:t>
            </a:r>
            <a:r>
              <a:rPr lang="de-DE" dirty="0" smtClean="0"/>
              <a:t> </a:t>
            </a:r>
            <a:r>
              <a:rPr lang="de-DE" dirty="0" err="1" smtClean="0"/>
              <a:t>for</a:t>
            </a:r>
            <a:r>
              <a:rPr lang="de-DE" dirty="0" smtClean="0"/>
              <a:t> </a:t>
            </a:r>
            <a:r>
              <a:rPr lang="de-DE" dirty="0" err="1" smtClean="0"/>
              <a:t>cooking</a:t>
            </a:r>
            <a:endParaRPr lang="de-DE" dirty="0" smtClean="0"/>
          </a:p>
          <a:p>
            <a:endParaRPr lang="de-DE" dirty="0" smtClean="0"/>
          </a:p>
          <a:p>
            <a:r>
              <a:rPr lang="de-DE" dirty="0" smtClean="0"/>
              <a:t>Greatest </a:t>
            </a:r>
            <a:r>
              <a:rPr lang="de-DE" dirty="0" err="1" smtClean="0"/>
              <a:t>challenge</a:t>
            </a:r>
            <a:r>
              <a:rPr lang="de-DE" dirty="0" smtClean="0"/>
              <a:t>: </a:t>
            </a:r>
            <a:r>
              <a:rPr lang="de-DE" dirty="0" err="1" smtClean="0"/>
              <a:t>SSAfrica</a:t>
            </a:r>
            <a:endParaRPr lang="de-DE" dirty="0" smtClean="0"/>
          </a:p>
          <a:p>
            <a:pPr lvl="1"/>
            <a:r>
              <a:rPr lang="de-DE" dirty="0" smtClean="0"/>
              <a:t>31% </a:t>
            </a:r>
            <a:r>
              <a:rPr lang="de-DE" dirty="0" err="1" smtClean="0"/>
              <a:t>electrification</a:t>
            </a:r>
            <a:r>
              <a:rPr lang="de-DE" dirty="0" smtClean="0"/>
              <a:t> rate</a:t>
            </a:r>
          </a:p>
          <a:p>
            <a:pPr lvl="1"/>
            <a:r>
              <a:rPr lang="de-DE" dirty="0" smtClean="0"/>
              <a:t>80% </a:t>
            </a:r>
            <a:r>
              <a:rPr lang="de-DE" dirty="0" err="1" smtClean="0"/>
              <a:t>relying</a:t>
            </a:r>
            <a:r>
              <a:rPr lang="de-DE" dirty="0" smtClean="0"/>
              <a:t> on trad. </a:t>
            </a:r>
            <a:r>
              <a:rPr lang="de-DE" dirty="0" err="1" smtClean="0"/>
              <a:t>biomass</a:t>
            </a:r>
            <a:endParaRPr lang="de-DE" dirty="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Introduction</a:t>
            </a: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sz="800" dirty="0" smtClean="0"/>
              <a:t/>
            </a:r>
            <a:br>
              <a:rPr lang="de-DE" sz="800" dirty="0" smtClean="0"/>
            </a:br>
            <a:r>
              <a:rPr lang="de-DE" sz="1400" b="1" dirty="0" smtClean="0">
                <a:solidFill>
                  <a:schemeClr val="accent1">
                    <a:lumMod val="75000"/>
                  </a:schemeClr>
                </a:solidFill>
              </a:rPr>
              <a:t>2030: 	   	       1.2 </a:t>
            </a:r>
            <a:r>
              <a:rPr lang="de-DE" sz="1400" b="1" dirty="0" err="1" smtClean="0">
                <a:solidFill>
                  <a:schemeClr val="accent1">
                    <a:lumMod val="75000"/>
                  </a:schemeClr>
                </a:solidFill>
              </a:rPr>
              <a:t>Bn</a:t>
            </a:r>
            <a:r>
              <a:rPr lang="de-DE" sz="1400" b="1" dirty="0" smtClean="0">
                <a:solidFill>
                  <a:schemeClr val="accent1">
                    <a:lumMod val="75000"/>
                  </a:schemeClr>
                </a:solidFill>
              </a:rPr>
              <a:t>	</a:t>
            </a:r>
            <a:r>
              <a:rPr lang="de-DE" sz="1400" b="1" dirty="0" smtClean="0">
                <a:solidFill>
                  <a:schemeClr val="accent1">
                    <a:lumMod val="75000"/>
                  </a:schemeClr>
                </a:solidFill>
              </a:rPr>
              <a:t>	        2.8 </a:t>
            </a:r>
            <a:r>
              <a:rPr lang="de-DE" sz="1400" b="1" dirty="0" err="1" smtClean="0">
                <a:solidFill>
                  <a:schemeClr val="accent1">
                    <a:lumMod val="75000"/>
                  </a:schemeClr>
                </a:solidFill>
              </a:rPr>
              <a:t>Bn</a:t>
            </a:r>
            <a:r>
              <a:rPr lang="de-DE" sz="1400" b="1" dirty="0" smtClean="0">
                <a:solidFill>
                  <a:schemeClr val="accent1">
                    <a:lumMod val="75000"/>
                  </a:schemeClr>
                </a:solidFill>
              </a:rPr>
              <a:t> </a:t>
            </a:r>
            <a:endParaRPr lang="de-DE" sz="1400" b="1" dirty="0">
              <a:solidFill>
                <a:schemeClr val="accent1">
                  <a:lumMod val="75000"/>
                </a:schemeClr>
              </a:solidFill>
            </a:endParaRPr>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pic>
        <p:nvPicPr>
          <p:cNvPr id="5" name="Picture 3"/>
          <p:cNvPicPr>
            <a:picLocks noGrp="1" noChangeAspect="1" noChangeArrowheads="1"/>
          </p:cNvPicPr>
          <p:nvPr>
            <p:ph idx="1"/>
          </p:nvPr>
        </p:nvPicPr>
        <p:blipFill>
          <a:blip r:embed="rId2" cstate="print"/>
          <a:srcRect l="30664" t="29591" r="29151" b="36613"/>
          <a:stretch>
            <a:fillRect/>
          </a:stretch>
        </p:blipFill>
        <p:spPr bwMode="auto">
          <a:xfrm>
            <a:off x="828675" y="2096227"/>
            <a:ext cx="5777871" cy="3887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Energy </a:t>
            </a:r>
            <a:r>
              <a:rPr lang="de-DE" dirty="0" err="1" smtClean="0"/>
              <a:t>and</a:t>
            </a:r>
            <a:r>
              <a:rPr lang="de-DE" dirty="0" smtClean="0"/>
              <a:t> Development</a:t>
            </a:r>
            <a:br>
              <a:rPr lang="de-DE" dirty="0" smtClean="0"/>
            </a:br>
            <a:endParaRPr lang="de-DE" dirty="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sp>
        <p:nvSpPr>
          <p:cNvPr id="8" name="Inhaltsplatzhalter 7"/>
          <p:cNvSpPr>
            <a:spLocks noGrp="1"/>
          </p:cNvSpPr>
          <p:nvPr>
            <p:ph idx="1"/>
          </p:nvPr>
        </p:nvSpPr>
        <p:spPr/>
        <p:txBody>
          <a:bodyPr/>
          <a:lstStyle/>
          <a:p>
            <a:endParaRPr lang="en-US" sz="1800" dirty="0" smtClean="0"/>
          </a:p>
          <a:p>
            <a:r>
              <a:rPr lang="en-US" sz="1800" dirty="0" smtClean="0"/>
              <a:t>“The international community has long been aware of the close correlation between </a:t>
            </a:r>
            <a:r>
              <a:rPr lang="en-US" sz="1800" b="1" dirty="0" smtClean="0"/>
              <a:t>income levels </a:t>
            </a:r>
            <a:r>
              <a:rPr lang="en-US" sz="1800" dirty="0" smtClean="0"/>
              <a:t>and </a:t>
            </a:r>
            <a:r>
              <a:rPr lang="en-US" sz="1800" b="1" dirty="0" smtClean="0"/>
              <a:t>access to modern energy</a:t>
            </a:r>
            <a:r>
              <a:rPr lang="en-US" sz="1800" dirty="0" smtClean="0"/>
              <a:t>.”</a:t>
            </a:r>
          </a:p>
          <a:p>
            <a:endParaRPr lang="de-DE" sz="1800" dirty="0" smtClean="0"/>
          </a:p>
          <a:p>
            <a:r>
              <a:rPr lang="de-DE" sz="1800" dirty="0" smtClean="0"/>
              <a:t>„As </a:t>
            </a:r>
            <a:r>
              <a:rPr lang="en-US" sz="1800" dirty="0" smtClean="0"/>
              <a:t>incomes increase, </a:t>
            </a:r>
            <a:r>
              <a:rPr lang="en-US" sz="1800" b="1" dirty="0" smtClean="0"/>
              <a:t>access to electricity rises at a faster rate than access to modern cooking fuels</a:t>
            </a:r>
            <a:r>
              <a:rPr lang="en-US" sz="1800" dirty="0" smtClean="0"/>
              <a:t>, largely because governments give higher priority to electrification, though access to both electricity and clean cooking facilities is essential to success in eradicating the worst effects of poverty and putting poor communities on the path to development.”</a:t>
            </a:r>
          </a:p>
          <a:p>
            <a:endParaRPr lang="en-US" sz="1800" dirty="0" smtClean="0"/>
          </a:p>
          <a:p>
            <a:r>
              <a:rPr lang="en-US" sz="1800" dirty="0" smtClean="0"/>
              <a:t>Importance of modern energy (both electrification as well as cooking energy) in </a:t>
            </a:r>
            <a:r>
              <a:rPr lang="en-US" sz="1800" b="1" dirty="0" smtClean="0"/>
              <a:t>achieving the MDGs </a:t>
            </a:r>
            <a:endParaRPr lang="de-DE" sz="1800" b="1"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Energy </a:t>
            </a:r>
            <a:r>
              <a:rPr lang="de-DE" dirty="0" err="1" smtClean="0"/>
              <a:t>and</a:t>
            </a:r>
            <a:r>
              <a:rPr lang="de-DE" dirty="0" smtClean="0"/>
              <a:t> Development</a:t>
            </a:r>
            <a:endParaRPr lang="de-DE" dirty="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pic>
        <p:nvPicPr>
          <p:cNvPr id="3074" name="Picture 2"/>
          <p:cNvPicPr>
            <a:picLocks noGrp="1" noChangeAspect="1" noChangeArrowheads="1"/>
          </p:cNvPicPr>
          <p:nvPr>
            <p:ph idx="1"/>
          </p:nvPr>
        </p:nvPicPr>
        <p:blipFill>
          <a:blip r:embed="rId2" cstate="print"/>
          <a:srcRect l="32145" t="15008" r="29522" b="52353"/>
          <a:stretch>
            <a:fillRect/>
          </a:stretch>
        </p:blipFill>
        <p:spPr bwMode="auto">
          <a:xfrm>
            <a:off x="1104900" y="1999284"/>
            <a:ext cx="6797403" cy="463011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Energy </a:t>
            </a:r>
            <a:r>
              <a:rPr lang="de-DE" dirty="0" err="1" smtClean="0"/>
              <a:t>and</a:t>
            </a:r>
            <a:r>
              <a:rPr lang="de-DE" dirty="0" smtClean="0"/>
              <a:t> Development</a:t>
            </a:r>
            <a:endParaRPr lang="de-DE" dirty="0"/>
          </a:p>
        </p:txBody>
      </p:sp>
      <p:sp>
        <p:nvSpPr>
          <p:cNvPr id="3" name="Inhaltsplatzhalter 2"/>
          <p:cNvSpPr>
            <a:spLocks noGrp="1"/>
          </p:cNvSpPr>
          <p:nvPr>
            <p:ph idx="1"/>
          </p:nvPr>
        </p:nvSpPr>
        <p:spPr/>
        <p:txBody>
          <a:bodyPr/>
          <a:lstStyle/>
          <a:p>
            <a:endParaRPr lang="de-DE" dirty="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pic>
        <p:nvPicPr>
          <p:cNvPr id="4098" name="Picture 2"/>
          <p:cNvPicPr>
            <a:picLocks noChangeAspect="1" noChangeArrowheads="1"/>
          </p:cNvPicPr>
          <p:nvPr/>
        </p:nvPicPr>
        <p:blipFill>
          <a:blip r:embed="rId2" cstate="print"/>
          <a:srcRect l="32266" t="47363" r="29687" b="15625"/>
          <a:stretch>
            <a:fillRect/>
          </a:stretch>
        </p:blipFill>
        <p:spPr bwMode="auto">
          <a:xfrm>
            <a:off x="1143000" y="2009072"/>
            <a:ext cx="6257925" cy="462769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39812" y="801689"/>
            <a:ext cx="7418388" cy="617928"/>
          </a:xfrm>
        </p:spPr>
        <p:txBody>
          <a:bodyPr/>
          <a:lstStyle/>
          <a:p>
            <a:r>
              <a:rPr lang="de-DE" dirty="0" smtClean="0"/>
              <a:t>Energy </a:t>
            </a:r>
            <a:r>
              <a:rPr lang="de-DE" dirty="0" err="1" smtClean="0"/>
              <a:t>and</a:t>
            </a:r>
            <a:r>
              <a:rPr lang="de-DE" dirty="0" smtClean="0"/>
              <a:t> Development - Impacts</a:t>
            </a:r>
            <a:endParaRPr lang="de-DE" dirty="0"/>
          </a:p>
        </p:txBody>
      </p:sp>
      <p:sp>
        <p:nvSpPr>
          <p:cNvPr id="3" name="Inhaltsplatzhalter 2"/>
          <p:cNvSpPr>
            <a:spLocks noGrp="1"/>
          </p:cNvSpPr>
          <p:nvPr>
            <p:ph idx="1"/>
          </p:nvPr>
        </p:nvSpPr>
        <p:spPr/>
        <p:txBody>
          <a:bodyPr/>
          <a:lstStyle/>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pic>
        <p:nvPicPr>
          <p:cNvPr id="5122" name="Picture 2"/>
          <p:cNvPicPr>
            <a:picLocks noChangeAspect="1" noChangeArrowheads="1"/>
          </p:cNvPicPr>
          <p:nvPr/>
        </p:nvPicPr>
        <p:blipFill>
          <a:blip r:embed="rId2" cstate="print"/>
          <a:srcRect l="32344" t="16699" r="30547" b="56348"/>
          <a:stretch>
            <a:fillRect/>
          </a:stretch>
        </p:blipFill>
        <p:spPr bwMode="auto">
          <a:xfrm>
            <a:off x="1057275" y="1905000"/>
            <a:ext cx="6143625" cy="356977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9336" y="877889"/>
            <a:ext cx="8399463" cy="617928"/>
          </a:xfrm>
        </p:spPr>
        <p:txBody>
          <a:bodyPr/>
          <a:lstStyle/>
          <a:p>
            <a:r>
              <a:rPr lang="de-DE" dirty="0" smtClean="0"/>
              <a:t>The Universal Modern Energy Access </a:t>
            </a:r>
            <a:r>
              <a:rPr lang="de-DE" dirty="0" err="1" smtClean="0"/>
              <a:t>case</a:t>
            </a:r>
            <a:r>
              <a:rPr lang="de-DE" dirty="0" smtClean="0"/>
              <a:t/>
            </a:r>
            <a:br>
              <a:rPr lang="de-DE" dirty="0" smtClean="0"/>
            </a:br>
            <a:r>
              <a:rPr lang="de-DE" sz="1600" dirty="0" smtClean="0"/>
              <a:t/>
            </a:r>
            <a:br>
              <a:rPr lang="de-DE" sz="1600" dirty="0" smtClean="0"/>
            </a:br>
            <a:r>
              <a:rPr lang="de-DE" sz="2000" dirty="0" smtClean="0"/>
              <a:t>2 </a:t>
            </a:r>
            <a:r>
              <a:rPr lang="de-DE" sz="2000" dirty="0" err="1" smtClean="0"/>
              <a:t>steps</a:t>
            </a:r>
            <a:r>
              <a:rPr lang="de-DE" sz="2000" dirty="0" smtClean="0"/>
              <a:t>: 	2015: </a:t>
            </a:r>
            <a:r>
              <a:rPr lang="de-DE" sz="2000" dirty="0" err="1" smtClean="0"/>
              <a:t>achievement</a:t>
            </a:r>
            <a:r>
              <a:rPr lang="de-DE" sz="2000" dirty="0" smtClean="0"/>
              <a:t> </a:t>
            </a:r>
            <a:r>
              <a:rPr lang="de-DE" sz="2000" dirty="0" err="1" smtClean="0"/>
              <a:t>of</a:t>
            </a:r>
            <a:r>
              <a:rPr lang="de-DE" sz="2000" dirty="0" smtClean="0"/>
              <a:t> </a:t>
            </a:r>
            <a:r>
              <a:rPr lang="de-DE" sz="2000" dirty="0" err="1" smtClean="0"/>
              <a:t>the</a:t>
            </a:r>
            <a:r>
              <a:rPr lang="de-DE" sz="2000" dirty="0" smtClean="0"/>
              <a:t> </a:t>
            </a:r>
            <a:r>
              <a:rPr lang="de-DE" sz="2000" dirty="0" err="1" smtClean="0"/>
              <a:t>first</a:t>
            </a:r>
            <a:r>
              <a:rPr lang="de-DE" sz="2000" dirty="0" smtClean="0"/>
              <a:t> MDG </a:t>
            </a:r>
            <a:br>
              <a:rPr lang="de-DE" sz="2000" dirty="0" smtClean="0"/>
            </a:br>
            <a:r>
              <a:rPr lang="de-DE" sz="2000" dirty="0" smtClean="0"/>
              <a:t>		2030: universal </a:t>
            </a:r>
            <a:r>
              <a:rPr lang="de-DE" sz="2000" dirty="0" err="1" smtClean="0"/>
              <a:t>access</a:t>
            </a:r>
            <a:r>
              <a:rPr lang="de-DE" sz="2000" dirty="0" smtClean="0"/>
              <a:t> </a:t>
            </a:r>
            <a:r>
              <a:rPr lang="de-DE" sz="2000" dirty="0" err="1" smtClean="0"/>
              <a:t>to</a:t>
            </a:r>
            <a:r>
              <a:rPr lang="de-DE" sz="2000" dirty="0" smtClean="0"/>
              <a:t> modern </a:t>
            </a:r>
            <a:r>
              <a:rPr lang="de-DE" sz="2000" dirty="0" err="1" smtClean="0"/>
              <a:t>energy</a:t>
            </a:r>
            <a:r>
              <a:rPr lang="de-DE" sz="2000" dirty="0" smtClean="0"/>
              <a:t> </a:t>
            </a:r>
            <a:r>
              <a:rPr lang="de-DE" dirty="0" smtClean="0"/>
              <a:t/>
            </a:r>
            <a:br>
              <a:rPr lang="de-DE" dirty="0" smtClean="0"/>
            </a:br>
            <a:endParaRPr lang="de-DE" dirty="0"/>
          </a:p>
        </p:txBody>
      </p:sp>
      <p:sp>
        <p:nvSpPr>
          <p:cNvPr id="4" name="Datumsplatzhalter 3"/>
          <p:cNvSpPr>
            <a:spLocks noGrp="1"/>
          </p:cNvSpPr>
          <p:nvPr>
            <p:ph type="dt" sz="half" idx="10"/>
          </p:nvPr>
        </p:nvSpPr>
        <p:spPr/>
        <p:txBody>
          <a:bodyPr/>
          <a:lstStyle/>
          <a:p>
            <a:fld id="{692CB778-1684-4820-AE01-A6CF65E48D70}" type="datetime1">
              <a:rPr lang="de-DE" smtClean="0"/>
              <a:pPr/>
              <a:t>6.1.2011</a:t>
            </a:fld>
            <a:endParaRPr lang="de-DE"/>
          </a:p>
        </p:txBody>
      </p:sp>
      <p:pic>
        <p:nvPicPr>
          <p:cNvPr id="9218" name="Picture 2"/>
          <p:cNvPicPr>
            <a:picLocks noGrp="1" noChangeAspect="1" noChangeArrowheads="1"/>
          </p:cNvPicPr>
          <p:nvPr>
            <p:ph idx="1"/>
          </p:nvPr>
        </p:nvPicPr>
        <p:blipFill>
          <a:blip r:embed="rId2" cstate="print"/>
          <a:srcRect l="35664" t="31906" r="33410" b="48586"/>
          <a:stretch>
            <a:fillRect/>
          </a:stretch>
        </p:blipFill>
        <p:spPr bwMode="auto">
          <a:xfrm>
            <a:off x="895350" y="3407897"/>
            <a:ext cx="6289522" cy="317387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GIZ-DE">
  <a:themeElements>
    <a:clrScheme name="GTZ-DE">
      <a:dk1>
        <a:srgbClr val="000000"/>
      </a:dk1>
      <a:lt1>
        <a:srgbClr val="FFFFFF"/>
      </a:lt1>
      <a:dk2>
        <a:srgbClr val="727272"/>
      </a:dk2>
      <a:lt2>
        <a:srgbClr val="D9D9D9"/>
      </a:lt2>
      <a:accent1>
        <a:srgbClr val="4B859F"/>
      </a:accent1>
      <a:accent2>
        <a:srgbClr val="C80F0E"/>
      </a:accent2>
      <a:accent3>
        <a:srgbClr val="DEDEAF"/>
      </a:accent3>
      <a:accent4>
        <a:srgbClr val="939393"/>
      </a:accent4>
      <a:accent5>
        <a:srgbClr val="9AB0BA"/>
      </a:accent5>
      <a:accent6>
        <a:srgbClr val="BABA93"/>
      </a:accent6>
      <a:hlink>
        <a:srgbClr val="0000FF"/>
      </a:hlink>
      <a:folHlink>
        <a:srgbClr val="800080"/>
      </a:folHlink>
    </a:clrScheme>
    <a:fontScheme name="GTZ">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GIZ-DE</Template>
  <TotalTime>0</TotalTime>
  <Words>389</Words>
  <Application>Microsoft Office PowerPoint</Application>
  <PresentationFormat>Bildschirmpräsentation (4:3)</PresentationFormat>
  <Paragraphs>95</Paragraphs>
  <Slides>17</Slides>
  <Notes>1</Notes>
  <HiddenSlides>0</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GIZ-DE</vt:lpstr>
      <vt:lpstr>IEA       UNDP      UNIDO</vt:lpstr>
      <vt:lpstr>Content</vt:lpstr>
      <vt:lpstr>WEO 2010 - Fokus</vt:lpstr>
      <vt:lpstr>Introduction         2030:             1.2 Bn          2.8 Bn </vt:lpstr>
      <vt:lpstr>Energy and Development </vt:lpstr>
      <vt:lpstr>Energy and Development</vt:lpstr>
      <vt:lpstr>Energy and Development</vt:lpstr>
      <vt:lpstr>Energy and Development - Impacts</vt:lpstr>
      <vt:lpstr>The Universal Modern Energy Access case  2 steps:  2015: achievement of the first MDG    2030: universal access to modern energy  </vt:lpstr>
      <vt:lpstr>Access to electricity</vt:lpstr>
      <vt:lpstr>Access to clean cooking facilities</vt:lpstr>
      <vt:lpstr>Investment needs</vt:lpstr>
      <vt:lpstr>Monitoring Progress and the Energy Development Index (EDI) </vt:lpstr>
      <vt:lpstr>Monitoring Progress other Indicators Relationship between per-capita final energy consumption and income</vt:lpstr>
      <vt:lpstr>Monitoring Progress other Indicators:  Quality of Energy Services and HH income</vt:lpstr>
      <vt:lpstr>Policy implications </vt:lpstr>
      <vt:lpstr>Policy implications        Einzelne Länderbeispiele werden gebracht </vt:lpstr>
    </vt:vector>
  </TitlesOfParts>
  <Company>GTZ GmbH</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IEA       UNDP      UNIDO</dc:title>
  <dc:creator>Verena Brinkmann</dc:creator>
  <cp:keywords>GIZ-Leerfolie</cp:keywords>
  <cp:lastModifiedBy>Verena Brinkmann</cp:lastModifiedBy>
  <cp:revision>29</cp:revision>
  <cp:lastPrinted>2005-12-21T12:33:01Z</cp:lastPrinted>
  <dcterms:created xsi:type="dcterms:W3CDTF">2011-01-05T08:22:31Z</dcterms:created>
  <dcterms:modified xsi:type="dcterms:W3CDTF">2011-01-06T13:21:06Z</dcterms:modified>
</cp:coreProperties>
</file>